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0db60c5c34d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ab3a0fa0f4613"/>
  </p:sldMasterIdLst>
  <p:sldIdLst>
    <p:sldId xmlns:r="http://schemas.openxmlformats.org/officeDocument/2006/relationships" id="256" r:id="R8a4ed5a633144cad"/>
    <p:sldId xmlns:r="http://schemas.openxmlformats.org/officeDocument/2006/relationships" id="257" r:id="Re01bc8a951ff43d8"/>
    <p:sldId xmlns:r="http://schemas.openxmlformats.org/officeDocument/2006/relationships" id="258" r:id="R6a12119623c24de8"/>
    <p:sldId xmlns:r="http://schemas.openxmlformats.org/officeDocument/2006/relationships" id="259" r:id="R500dabc1987a43a9"/>
    <p:sldId xmlns:r="http://schemas.openxmlformats.org/officeDocument/2006/relationships" id="260" r:id="R05344486a83d49da"/>
    <p:sldId xmlns:r="http://schemas.openxmlformats.org/officeDocument/2006/relationships" id="261" r:id="R86928e3357454bdb"/>
    <p:sldId xmlns:r="http://schemas.openxmlformats.org/officeDocument/2006/relationships" id="262" r:id="Rdd246f6c7caf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ab3a0fa0f4613" /><Relationship Type="http://schemas.openxmlformats.org/officeDocument/2006/relationships/slide" Target="/ppt/slides/slide1.xml" Id="R8a4ed5a633144cad" /><Relationship Type="http://schemas.openxmlformats.org/officeDocument/2006/relationships/slide" Target="/ppt/slides/slide2.xml" Id="Re01bc8a951ff43d8" /><Relationship Type="http://schemas.openxmlformats.org/officeDocument/2006/relationships/slide" Target="/ppt/slides/slide3.xml" Id="R6a12119623c24de8" /><Relationship Type="http://schemas.openxmlformats.org/officeDocument/2006/relationships/slide" Target="/ppt/slides/slide4.xml" Id="R500dabc1987a43a9" /><Relationship Type="http://schemas.openxmlformats.org/officeDocument/2006/relationships/slide" Target="/ppt/slides/slide5.xml" Id="R05344486a83d49da" /><Relationship Type="http://schemas.openxmlformats.org/officeDocument/2006/relationships/slide" Target="/ppt/slides/slide6.xml" Id="R86928e3357454bdb" /><Relationship Type="http://schemas.openxmlformats.org/officeDocument/2006/relationships/slide" Target="/ppt/slides/slide7.xml" Id="Rdd246f6c7caf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7d29f536447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0dac085544776" /><Relationship Type="http://schemas.openxmlformats.org/officeDocument/2006/relationships/theme" Target="/ppt/slideMasters/theme/theme1.xml" Id="Rca36f8e645fe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0dac08554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0f8082c1b46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c9cdf8c69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338515e0e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a032af98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280fe246a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615beeeec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01715481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