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191e02694249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2d824bddec4871"/>
  </p:sldMasterIdLst>
  <p:sldIdLst>
    <p:sldId xmlns:r="http://schemas.openxmlformats.org/officeDocument/2006/relationships" id="256" r:id="Rd676c71550dd456c"/>
    <p:sldId xmlns:r="http://schemas.openxmlformats.org/officeDocument/2006/relationships" id="257" r:id="Rccab68e5b37e47a0"/>
    <p:sldId xmlns:r="http://schemas.openxmlformats.org/officeDocument/2006/relationships" id="258" r:id="R72dc1ef4bbba4750"/>
    <p:sldId xmlns:r="http://schemas.openxmlformats.org/officeDocument/2006/relationships" id="259" r:id="R4725f091f7d64e1e"/>
    <p:sldId xmlns:r="http://schemas.openxmlformats.org/officeDocument/2006/relationships" id="260" r:id="R3158028c6b6e4df4"/>
    <p:sldId xmlns:r="http://schemas.openxmlformats.org/officeDocument/2006/relationships" id="261" r:id="Rc1bd8b375eaf46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2d824bddec4871" /><Relationship Type="http://schemas.openxmlformats.org/officeDocument/2006/relationships/slide" Target="/ppt/slides/slide1.xml" Id="Rd676c71550dd456c" /><Relationship Type="http://schemas.openxmlformats.org/officeDocument/2006/relationships/slide" Target="/ppt/slides/slide2.xml" Id="Rccab68e5b37e47a0" /><Relationship Type="http://schemas.openxmlformats.org/officeDocument/2006/relationships/slide" Target="/ppt/slides/slide3.xml" Id="R72dc1ef4bbba4750" /><Relationship Type="http://schemas.openxmlformats.org/officeDocument/2006/relationships/slide" Target="/ppt/slides/slide4.xml" Id="R4725f091f7d64e1e" /><Relationship Type="http://schemas.openxmlformats.org/officeDocument/2006/relationships/slide" Target="/ppt/slides/slide5.xml" Id="R3158028c6b6e4df4" /><Relationship Type="http://schemas.openxmlformats.org/officeDocument/2006/relationships/slide" Target="/ppt/slides/slide6.xml" Id="Rc1bd8b375eaf46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6c8d8199548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591217a0f437c" /><Relationship Type="http://schemas.openxmlformats.org/officeDocument/2006/relationships/theme" Target="/ppt/slideMasters/theme/theme1.xml" Id="R170f37cff34c48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9591217a0f43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350cc4cdb4f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8ee84d58d4f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46b24583a4e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88e2be94147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a587b40b140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c0d5f2b8249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JAJOIN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998 819 873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