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1a16a131c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e80b6592949a1"/>
  </p:sldMasterIdLst>
  <p:sldIdLst>
    <p:sldId xmlns:r="http://schemas.openxmlformats.org/officeDocument/2006/relationships" id="256" r:id="R835db8e0f5c2462d"/>
    <p:sldId xmlns:r="http://schemas.openxmlformats.org/officeDocument/2006/relationships" id="257" r:id="Rfe5a7020a0954a8d"/>
    <p:sldId xmlns:r="http://schemas.openxmlformats.org/officeDocument/2006/relationships" id="258" r:id="R9a9075ae036b4d0b"/>
    <p:sldId xmlns:r="http://schemas.openxmlformats.org/officeDocument/2006/relationships" id="259" r:id="Rdcc9a99b83e84102"/>
    <p:sldId xmlns:r="http://schemas.openxmlformats.org/officeDocument/2006/relationships" id="260" r:id="R47a35dc1d8d34fe5"/>
    <p:sldId xmlns:r="http://schemas.openxmlformats.org/officeDocument/2006/relationships" id="261" r:id="R142dd82260be461d"/>
    <p:sldId xmlns:r="http://schemas.openxmlformats.org/officeDocument/2006/relationships" id="262" r:id="Rae0c48c763204c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e80b6592949a1" /><Relationship Type="http://schemas.openxmlformats.org/officeDocument/2006/relationships/slide" Target="/ppt/slides/slide1.xml" Id="R835db8e0f5c2462d" /><Relationship Type="http://schemas.openxmlformats.org/officeDocument/2006/relationships/slide" Target="/ppt/slides/slide2.xml" Id="Rfe5a7020a0954a8d" /><Relationship Type="http://schemas.openxmlformats.org/officeDocument/2006/relationships/slide" Target="/ppt/slides/slide3.xml" Id="R9a9075ae036b4d0b" /><Relationship Type="http://schemas.openxmlformats.org/officeDocument/2006/relationships/slide" Target="/ppt/slides/slide4.xml" Id="Rdcc9a99b83e84102" /><Relationship Type="http://schemas.openxmlformats.org/officeDocument/2006/relationships/slide" Target="/ppt/slides/slide5.xml" Id="R47a35dc1d8d34fe5" /><Relationship Type="http://schemas.openxmlformats.org/officeDocument/2006/relationships/slide" Target="/ppt/slides/slide6.xml" Id="R142dd82260be461d" /><Relationship Type="http://schemas.openxmlformats.org/officeDocument/2006/relationships/slide" Target="/ppt/slides/slide7.xml" Id="Rae0c48c763204c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9d5458291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a8059596498f" /><Relationship Type="http://schemas.openxmlformats.org/officeDocument/2006/relationships/theme" Target="/ppt/slideMasters/theme/theme1.xml" Id="Rcbebd7b41c03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5a8059596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3a931ae6a42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468876dd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6b1251813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8cca855a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424a01b6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a25e8fb24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e4100ec5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BKE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18 302 052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Washingtons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