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a55048173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c7f11a1bc4717"/>
  </p:sldMasterIdLst>
  <p:sldIdLst>
    <p:sldId xmlns:r="http://schemas.openxmlformats.org/officeDocument/2006/relationships" id="256" r:id="R06511bb3d80c49c8"/>
    <p:sldId xmlns:r="http://schemas.openxmlformats.org/officeDocument/2006/relationships" id="257" r:id="R9817938de75a4982"/>
    <p:sldId xmlns:r="http://schemas.openxmlformats.org/officeDocument/2006/relationships" id="258" r:id="Rad2336528c944a5b"/>
    <p:sldId xmlns:r="http://schemas.openxmlformats.org/officeDocument/2006/relationships" id="259" r:id="Rb47ba8e60a6d42da"/>
    <p:sldId xmlns:r="http://schemas.openxmlformats.org/officeDocument/2006/relationships" id="260" r:id="R27edb86c41ea465e"/>
    <p:sldId xmlns:r="http://schemas.openxmlformats.org/officeDocument/2006/relationships" id="261" r:id="R42881c08f11d42bd"/>
    <p:sldId xmlns:r="http://schemas.openxmlformats.org/officeDocument/2006/relationships" id="262" r:id="Raa57f96198bb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c7f11a1bc4717" /><Relationship Type="http://schemas.openxmlformats.org/officeDocument/2006/relationships/slide" Target="/ppt/slides/slide1.xml" Id="R06511bb3d80c49c8" /><Relationship Type="http://schemas.openxmlformats.org/officeDocument/2006/relationships/slide" Target="/ppt/slides/slide2.xml" Id="R9817938de75a4982" /><Relationship Type="http://schemas.openxmlformats.org/officeDocument/2006/relationships/slide" Target="/ppt/slides/slide3.xml" Id="Rad2336528c944a5b" /><Relationship Type="http://schemas.openxmlformats.org/officeDocument/2006/relationships/slide" Target="/ppt/slides/slide4.xml" Id="Rb47ba8e60a6d42da" /><Relationship Type="http://schemas.openxmlformats.org/officeDocument/2006/relationships/slide" Target="/ppt/slides/slide5.xml" Id="R27edb86c41ea465e" /><Relationship Type="http://schemas.openxmlformats.org/officeDocument/2006/relationships/slide" Target="/ppt/slides/slide6.xml" Id="R42881c08f11d42bd" /><Relationship Type="http://schemas.openxmlformats.org/officeDocument/2006/relationships/slide" Target="/ppt/slides/slide7.xml" Id="Raa57f96198bb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3ad422f6447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411503a8b4e4a" /><Relationship Type="http://schemas.openxmlformats.org/officeDocument/2006/relationships/theme" Target="/ppt/slideMasters/theme/theme1.xml" Id="R8b130140d1b742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411503a8b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5f37c733e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ae153db3d4a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126adb917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aa28d533e45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2493d39c446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09010610c4e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af291e36f42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GILDEVANGEN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42 173 958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42 574 853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GUNNAR SKJELBRED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997 400 933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