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3b260955c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758c4ca1945d8"/>
  </p:sldMasterIdLst>
  <p:sldIdLst>
    <p:sldId xmlns:r="http://schemas.openxmlformats.org/officeDocument/2006/relationships" id="256" r:id="Rb9de718e1d5f4834"/>
    <p:sldId xmlns:r="http://schemas.openxmlformats.org/officeDocument/2006/relationships" id="257" r:id="R0585be814d4d4344"/>
    <p:sldId xmlns:r="http://schemas.openxmlformats.org/officeDocument/2006/relationships" id="258" r:id="R293123ecc63c4381"/>
    <p:sldId xmlns:r="http://schemas.openxmlformats.org/officeDocument/2006/relationships" id="259" r:id="Rdc43a87c162a4aa6"/>
    <p:sldId xmlns:r="http://schemas.openxmlformats.org/officeDocument/2006/relationships" id="260" r:id="Rdc3675c1efe74f12"/>
    <p:sldId xmlns:r="http://schemas.openxmlformats.org/officeDocument/2006/relationships" id="261" r:id="R1e882149220c40ba"/>
    <p:sldId xmlns:r="http://schemas.openxmlformats.org/officeDocument/2006/relationships" id="262" r:id="R42c5b6728633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758c4ca1945d8" /><Relationship Type="http://schemas.openxmlformats.org/officeDocument/2006/relationships/slide" Target="/ppt/slides/slide1.xml" Id="Rb9de718e1d5f4834" /><Relationship Type="http://schemas.openxmlformats.org/officeDocument/2006/relationships/slide" Target="/ppt/slides/slide2.xml" Id="R0585be814d4d4344" /><Relationship Type="http://schemas.openxmlformats.org/officeDocument/2006/relationships/slide" Target="/ppt/slides/slide3.xml" Id="R293123ecc63c4381" /><Relationship Type="http://schemas.openxmlformats.org/officeDocument/2006/relationships/slide" Target="/ppt/slides/slide4.xml" Id="Rdc43a87c162a4aa6" /><Relationship Type="http://schemas.openxmlformats.org/officeDocument/2006/relationships/slide" Target="/ppt/slides/slide5.xml" Id="Rdc3675c1efe74f12" /><Relationship Type="http://schemas.openxmlformats.org/officeDocument/2006/relationships/slide" Target="/ppt/slides/slide6.xml" Id="R1e882149220c40ba" /><Relationship Type="http://schemas.openxmlformats.org/officeDocument/2006/relationships/slide" Target="/ppt/slides/slide7.xml" Id="R42c5b6728633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e004dea214c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d7254aa9848a2" /><Relationship Type="http://schemas.openxmlformats.org/officeDocument/2006/relationships/theme" Target="/ppt/slideMasters/theme/theme1.xml" Id="R3c1c9040f2ac44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8d7254aa98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98e0fb7a7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48f90ed024a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70568f224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b42d787a5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4af559bdf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9b3e5fde547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338eb4d8a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