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56817b3ca24d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d875817204f9b"/>
  </p:sldMasterIdLst>
  <p:sldIdLst>
    <p:sldId xmlns:r="http://schemas.openxmlformats.org/officeDocument/2006/relationships" id="256" r:id="Rbfe4f67317ce4a05"/>
    <p:sldId xmlns:r="http://schemas.openxmlformats.org/officeDocument/2006/relationships" id="257" r:id="Rfa71bcaaff284beb"/>
    <p:sldId xmlns:r="http://schemas.openxmlformats.org/officeDocument/2006/relationships" id="258" r:id="Rb8a7701f49d14d8d"/>
    <p:sldId xmlns:r="http://schemas.openxmlformats.org/officeDocument/2006/relationships" id="259" r:id="R620a795a48704062"/>
    <p:sldId xmlns:r="http://schemas.openxmlformats.org/officeDocument/2006/relationships" id="260" r:id="R81259ffae5c34605"/>
    <p:sldId xmlns:r="http://schemas.openxmlformats.org/officeDocument/2006/relationships" id="261" r:id="Recf89f6c1ecb45db"/>
    <p:sldId xmlns:r="http://schemas.openxmlformats.org/officeDocument/2006/relationships" id="262" r:id="Re8f68e0b288b41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d875817204f9b" /><Relationship Type="http://schemas.openxmlformats.org/officeDocument/2006/relationships/slide" Target="/ppt/slides/slide1.xml" Id="Rbfe4f67317ce4a05" /><Relationship Type="http://schemas.openxmlformats.org/officeDocument/2006/relationships/slide" Target="/ppt/slides/slide2.xml" Id="Rfa71bcaaff284beb" /><Relationship Type="http://schemas.openxmlformats.org/officeDocument/2006/relationships/slide" Target="/ppt/slides/slide3.xml" Id="Rb8a7701f49d14d8d" /><Relationship Type="http://schemas.openxmlformats.org/officeDocument/2006/relationships/slide" Target="/ppt/slides/slide4.xml" Id="R620a795a48704062" /><Relationship Type="http://schemas.openxmlformats.org/officeDocument/2006/relationships/slide" Target="/ppt/slides/slide5.xml" Id="R81259ffae5c34605" /><Relationship Type="http://schemas.openxmlformats.org/officeDocument/2006/relationships/slide" Target="/ppt/slides/slide6.xml" Id="Recf89f6c1ecb45db" /><Relationship Type="http://schemas.openxmlformats.org/officeDocument/2006/relationships/slide" Target="/ppt/slides/slide7.xml" Id="Re8f68e0b288b41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1f933bd6340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f034639e34c03" /><Relationship Type="http://schemas.openxmlformats.org/officeDocument/2006/relationships/theme" Target="/ppt/slideMasters/theme/theme1.xml" Id="R3a97732a1a8f48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7f034639e34c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d5a90b6ae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7e6ad008b4c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d42c8087445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b790d68f74b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3fd30f90c48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4d6c227bb47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1019a03ca43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 WANG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ZHONGYUAN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Zhongyuan Wang, Frydenhaugen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61 90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bestwangas@gmail.com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997 020 421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