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70ce4aebf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c8796b2e3444a"/>
  </p:sldMasterIdLst>
  <p:sldIdLst>
    <p:sldId xmlns:r="http://schemas.openxmlformats.org/officeDocument/2006/relationships" id="256" r:id="R57dd2f9ac5b54734"/>
    <p:sldId xmlns:r="http://schemas.openxmlformats.org/officeDocument/2006/relationships" id="257" r:id="R46639495b53a4706"/>
    <p:sldId xmlns:r="http://schemas.openxmlformats.org/officeDocument/2006/relationships" id="258" r:id="Rd7c743b403954e8f"/>
    <p:sldId xmlns:r="http://schemas.openxmlformats.org/officeDocument/2006/relationships" id="259" r:id="R41a6469960b6489a"/>
    <p:sldId xmlns:r="http://schemas.openxmlformats.org/officeDocument/2006/relationships" id="260" r:id="Rbf3a0a7014904c21"/>
    <p:sldId xmlns:r="http://schemas.openxmlformats.org/officeDocument/2006/relationships" id="261" r:id="Racdcf4d8236f41d6"/>
    <p:sldId xmlns:r="http://schemas.openxmlformats.org/officeDocument/2006/relationships" id="262" r:id="R26e4c022ad90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c8796b2e3444a" /><Relationship Type="http://schemas.openxmlformats.org/officeDocument/2006/relationships/slide" Target="/ppt/slides/slide1.xml" Id="R57dd2f9ac5b54734" /><Relationship Type="http://schemas.openxmlformats.org/officeDocument/2006/relationships/slide" Target="/ppt/slides/slide2.xml" Id="R46639495b53a4706" /><Relationship Type="http://schemas.openxmlformats.org/officeDocument/2006/relationships/slide" Target="/ppt/slides/slide3.xml" Id="Rd7c743b403954e8f" /><Relationship Type="http://schemas.openxmlformats.org/officeDocument/2006/relationships/slide" Target="/ppt/slides/slide4.xml" Id="R41a6469960b6489a" /><Relationship Type="http://schemas.openxmlformats.org/officeDocument/2006/relationships/slide" Target="/ppt/slides/slide5.xml" Id="Rbf3a0a7014904c21" /><Relationship Type="http://schemas.openxmlformats.org/officeDocument/2006/relationships/slide" Target="/ppt/slides/slide6.xml" Id="Racdcf4d8236f41d6" /><Relationship Type="http://schemas.openxmlformats.org/officeDocument/2006/relationships/slide" Target="/ppt/slides/slide7.xml" Id="R26e4c022ad90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c3fdd9e084e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5efd96e8a43d9" /><Relationship Type="http://schemas.openxmlformats.org/officeDocument/2006/relationships/theme" Target="/ppt/slideMasters/theme/theme1.xml" Id="Ra82939f636c5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35efd96e8a43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05801897540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98edb35e6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6deaccd3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f7328ac01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099bd0db9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b69bd1bb540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613aee625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