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366bb4124f48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f69794cb75435f"/>
  </p:sldMasterIdLst>
  <p:sldIdLst>
    <p:sldId xmlns:r="http://schemas.openxmlformats.org/officeDocument/2006/relationships" id="256" r:id="Rc0a01f5cb7514444"/>
    <p:sldId xmlns:r="http://schemas.openxmlformats.org/officeDocument/2006/relationships" id="257" r:id="R5ab4842e9f0c4869"/>
    <p:sldId xmlns:r="http://schemas.openxmlformats.org/officeDocument/2006/relationships" id="258" r:id="R12e5ec005f3641e6"/>
    <p:sldId xmlns:r="http://schemas.openxmlformats.org/officeDocument/2006/relationships" id="259" r:id="R038532764a414727"/>
    <p:sldId xmlns:r="http://schemas.openxmlformats.org/officeDocument/2006/relationships" id="260" r:id="R12dd0f39eab4423f"/>
    <p:sldId xmlns:r="http://schemas.openxmlformats.org/officeDocument/2006/relationships" id="261" r:id="Re9b2326625c24ef7"/>
    <p:sldId xmlns:r="http://schemas.openxmlformats.org/officeDocument/2006/relationships" id="262" r:id="R3d2b16c6c0a943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f69794cb75435f" /><Relationship Type="http://schemas.openxmlformats.org/officeDocument/2006/relationships/slide" Target="/ppt/slides/slide1.xml" Id="Rc0a01f5cb7514444" /><Relationship Type="http://schemas.openxmlformats.org/officeDocument/2006/relationships/slide" Target="/ppt/slides/slide2.xml" Id="R5ab4842e9f0c4869" /><Relationship Type="http://schemas.openxmlformats.org/officeDocument/2006/relationships/slide" Target="/ppt/slides/slide3.xml" Id="R12e5ec005f3641e6" /><Relationship Type="http://schemas.openxmlformats.org/officeDocument/2006/relationships/slide" Target="/ppt/slides/slide4.xml" Id="R038532764a414727" /><Relationship Type="http://schemas.openxmlformats.org/officeDocument/2006/relationships/slide" Target="/ppt/slides/slide5.xml" Id="R12dd0f39eab4423f" /><Relationship Type="http://schemas.openxmlformats.org/officeDocument/2006/relationships/slide" Target="/ppt/slides/slide6.xml" Id="Re9b2326625c24ef7" /><Relationship Type="http://schemas.openxmlformats.org/officeDocument/2006/relationships/slide" Target="/ppt/slides/slide7.xml" Id="R3d2b16c6c0a943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9d186b2d3748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99f409c3624139" /><Relationship Type="http://schemas.openxmlformats.org/officeDocument/2006/relationships/theme" Target="/ppt/slideMasters/theme/theme1.xml" Id="R6609700c2ecb4e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99f409c36241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4ec458362b42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ed8a56fd444b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eab334d02443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1333df178c45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39ea4d85e24c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8b3bb8eb3e49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387cbb4a7947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ROMULD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ROMULD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ROMULD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ROMULD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ROMULD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ROMULD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−92 568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477 307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29 683 633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32 004 889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ROMULD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TRINE SÆTHER ROMULD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ROMULD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Mikkelsmessveien 10C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4046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995 313 421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ROMULD AS</a:t>
            </a:r>
          </a:p>
        </p:txBody>
      </p:sp>
    </p:spTree>
  </p:cSld>
  <p:clrMapOvr>
    <a:masterClrMapping xmlns:a="http://schemas.openxmlformats.org/drawingml/2006/main"/>
  </p:clrMapOvr>
</p:sld>
</file>