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450b6371784b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1ec80a957f4e13"/>
  </p:sldMasterIdLst>
  <p:sldIdLst>
    <p:sldId xmlns:r="http://schemas.openxmlformats.org/officeDocument/2006/relationships" id="256" r:id="Rb99b6f0c552d4e5b"/>
    <p:sldId xmlns:r="http://schemas.openxmlformats.org/officeDocument/2006/relationships" id="257" r:id="R70d05213e2b14187"/>
    <p:sldId xmlns:r="http://schemas.openxmlformats.org/officeDocument/2006/relationships" id="258" r:id="R56a50a57bd134eab"/>
    <p:sldId xmlns:r="http://schemas.openxmlformats.org/officeDocument/2006/relationships" id="259" r:id="R117640707a6f42d7"/>
    <p:sldId xmlns:r="http://schemas.openxmlformats.org/officeDocument/2006/relationships" id="260" r:id="Ra41333d39c164d25"/>
    <p:sldId xmlns:r="http://schemas.openxmlformats.org/officeDocument/2006/relationships" id="261" r:id="R67e73188bdfa4b4c"/>
    <p:sldId xmlns:r="http://schemas.openxmlformats.org/officeDocument/2006/relationships" id="262" r:id="Rf8f98e1fdf604a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1ec80a957f4e13" /><Relationship Type="http://schemas.openxmlformats.org/officeDocument/2006/relationships/slide" Target="/ppt/slides/slide1.xml" Id="Rb99b6f0c552d4e5b" /><Relationship Type="http://schemas.openxmlformats.org/officeDocument/2006/relationships/slide" Target="/ppt/slides/slide2.xml" Id="R70d05213e2b14187" /><Relationship Type="http://schemas.openxmlformats.org/officeDocument/2006/relationships/slide" Target="/ppt/slides/slide3.xml" Id="R56a50a57bd134eab" /><Relationship Type="http://schemas.openxmlformats.org/officeDocument/2006/relationships/slide" Target="/ppt/slides/slide4.xml" Id="R117640707a6f42d7" /><Relationship Type="http://schemas.openxmlformats.org/officeDocument/2006/relationships/slide" Target="/ppt/slides/slide5.xml" Id="Ra41333d39c164d25" /><Relationship Type="http://schemas.openxmlformats.org/officeDocument/2006/relationships/slide" Target="/ppt/slides/slide6.xml" Id="R67e73188bdfa4b4c" /><Relationship Type="http://schemas.openxmlformats.org/officeDocument/2006/relationships/slide" Target="/ppt/slides/slide7.xml" Id="Rf8f98e1fdf604a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8cd5b7d55e43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3f1510131405b" /><Relationship Type="http://schemas.openxmlformats.org/officeDocument/2006/relationships/theme" Target="/ppt/slideMasters/theme/theme1.xml" Id="R53cdc750ba5c41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23f151013140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eee5feecb44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a94bded7e48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f247b2eba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a8e9b42a043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d54ec551640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f83f4983542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dfa67cf1541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INNASKJÆRS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INNASKJÆRS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25 858 739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35 417 527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38 083 283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WILBERG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Torpfjellet 146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993 491 721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