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cb0476d4b14c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bf8238fd1044c8"/>
  </p:sldMasterIdLst>
  <p:sldIdLst>
    <p:sldId xmlns:r="http://schemas.openxmlformats.org/officeDocument/2006/relationships" id="256" r:id="Rbb46a217c93f43fc"/>
    <p:sldId xmlns:r="http://schemas.openxmlformats.org/officeDocument/2006/relationships" id="257" r:id="R7c166eb2b77d471c"/>
    <p:sldId xmlns:r="http://schemas.openxmlformats.org/officeDocument/2006/relationships" id="258" r:id="R38aae2a181fa4f7c"/>
    <p:sldId xmlns:r="http://schemas.openxmlformats.org/officeDocument/2006/relationships" id="259" r:id="R8ddb2b3a15ca47b6"/>
    <p:sldId xmlns:r="http://schemas.openxmlformats.org/officeDocument/2006/relationships" id="260" r:id="R251aaccd06df4244"/>
    <p:sldId xmlns:r="http://schemas.openxmlformats.org/officeDocument/2006/relationships" id="261" r:id="R513a4272abea4e06"/>
    <p:sldId xmlns:r="http://schemas.openxmlformats.org/officeDocument/2006/relationships" id="262" r:id="R43c7cbc0dfb141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f8238fd1044c8" /><Relationship Type="http://schemas.openxmlformats.org/officeDocument/2006/relationships/slide" Target="/ppt/slides/slide1.xml" Id="Rbb46a217c93f43fc" /><Relationship Type="http://schemas.openxmlformats.org/officeDocument/2006/relationships/slide" Target="/ppt/slides/slide2.xml" Id="R7c166eb2b77d471c" /><Relationship Type="http://schemas.openxmlformats.org/officeDocument/2006/relationships/slide" Target="/ppt/slides/slide3.xml" Id="R38aae2a181fa4f7c" /><Relationship Type="http://schemas.openxmlformats.org/officeDocument/2006/relationships/slide" Target="/ppt/slides/slide4.xml" Id="R8ddb2b3a15ca47b6" /><Relationship Type="http://schemas.openxmlformats.org/officeDocument/2006/relationships/slide" Target="/ppt/slides/slide5.xml" Id="R251aaccd06df4244" /><Relationship Type="http://schemas.openxmlformats.org/officeDocument/2006/relationships/slide" Target="/ppt/slides/slide6.xml" Id="R513a4272abea4e06" /><Relationship Type="http://schemas.openxmlformats.org/officeDocument/2006/relationships/slide" Target="/ppt/slides/slide7.xml" Id="R43c7cbc0dfb141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da291372654d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5fd713e50403d" /><Relationship Type="http://schemas.openxmlformats.org/officeDocument/2006/relationships/theme" Target="/ppt/slideMasters/theme/theme1.xml" Id="R8d0d929e5bb8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85fd713e5040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8278f373c49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fee571a864e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5c3103aef4b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ddaac3c7544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9c14b884843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df1e805a847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2f747138c4e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NOVASLI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NOVASLI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NOVASLI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NOVASLI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NOVASLI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NOVASLI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−201 129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1 695 074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48 560 078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60 627 494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NOVASLI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TUNAAL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NOVASLI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Åsterudsletta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68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ktunaal@online.no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993 383 813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NOVASLI AS</a:t>
            </a:r>
          </a:p>
        </p:txBody>
      </p:sp>
    </p:spTree>
  </p:cSld>
  <p:clrMapOvr>
    <a:masterClrMapping xmlns:a="http://schemas.openxmlformats.org/drawingml/2006/main"/>
  </p:clrMapOvr>
</p:sld>
</file>