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b52c2b493b47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2b84b075274b7c"/>
  </p:sldMasterIdLst>
  <p:sldIdLst>
    <p:sldId xmlns:r="http://schemas.openxmlformats.org/officeDocument/2006/relationships" id="256" r:id="R2a8c53aef2ff492d"/>
    <p:sldId xmlns:r="http://schemas.openxmlformats.org/officeDocument/2006/relationships" id="257" r:id="Rc4fee194e2ce47a6"/>
    <p:sldId xmlns:r="http://schemas.openxmlformats.org/officeDocument/2006/relationships" id="258" r:id="R235ee853965d422a"/>
    <p:sldId xmlns:r="http://schemas.openxmlformats.org/officeDocument/2006/relationships" id="259" r:id="R8650f2118ea14b93"/>
    <p:sldId xmlns:r="http://schemas.openxmlformats.org/officeDocument/2006/relationships" id="260" r:id="R29689da44d084fcf"/>
    <p:sldId xmlns:r="http://schemas.openxmlformats.org/officeDocument/2006/relationships" id="261" r:id="R5eacf850950d4eaa"/>
    <p:sldId xmlns:r="http://schemas.openxmlformats.org/officeDocument/2006/relationships" id="262" r:id="R352d4907d57e49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2b84b075274b7c" /><Relationship Type="http://schemas.openxmlformats.org/officeDocument/2006/relationships/slide" Target="/ppt/slides/slide1.xml" Id="R2a8c53aef2ff492d" /><Relationship Type="http://schemas.openxmlformats.org/officeDocument/2006/relationships/slide" Target="/ppt/slides/slide2.xml" Id="Rc4fee194e2ce47a6" /><Relationship Type="http://schemas.openxmlformats.org/officeDocument/2006/relationships/slide" Target="/ppt/slides/slide3.xml" Id="R235ee853965d422a" /><Relationship Type="http://schemas.openxmlformats.org/officeDocument/2006/relationships/slide" Target="/ppt/slides/slide4.xml" Id="R8650f2118ea14b93" /><Relationship Type="http://schemas.openxmlformats.org/officeDocument/2006/relationships/slide" Target="/ppt/slides/slide5.xml" Id="R29689da44d084fcf" /><Relationship Type="http://schemas.openxmlformats.org/officeDocument/2006/relationships/slide" Target="/ppt/slides/slide6.xml" Id="R5eacf850950d4eaa" /><Relationship Type="http://schemas.openxmlformats.org/officeDocument/2006/relationships/slide" Target="/ppt/slides/slide7.xml" Id="R352d4907d57e49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3e90edb66c41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73f9c2c214040" /><Relationship Type="http://schemas.openxmlformats.org/officeDocument/2006/relationships/theme" Target="/ppt/slideMasters/theme/theme1.xml" Id="Rf2bd49fb0aa74d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973f9c2c2140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4418a91864d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08ce829e141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7241075db4b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8df38c8704b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54b9572b147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a9d5e33d24c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1f62c2bc541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PRYDZ &amp; CO.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&amp; CO.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1 552 610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−3 018 338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24 571 413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56 604 689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PRYDZ EIENDOM AS  –  72,6 %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ARNE PRYDZ GLADHAUG  –  27,2 %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SENEX NORDIC AS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Park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993 162 221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PRYDZ &amp; CO. AS</a:t>
            </a:r>
          </a:p>
        </p:txBody>
      </p:sp>
    </p:spTree>
  </p:cSld>
  <p:clrMapOvr>
    <a:masterClrMapping xmlns:a="http://schemas.openxmlformats.org/drawingml/2006/main"/>
  </p:clrMapOvr>
</p:sld>
</file>