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85db95b887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cb11548db4a6c"/>
  </p:sldMasterIdLst>
  <p:sldIdLst>
    <p:sldId xmlns:r="http://schemas.openxmlformats.org/officeDocument/2006/relationships" id="256" r:id="R1d6e95d6effe4a5a"/>
    <p:sldId xmlns:r="http://schemas.openxmlformats.org/officeDocument/2006/relationships" id="257" r:id="R1364c171d494475a"/>
    <p:sldId xmlns:r="http://schemas.openxmlformats.org/officeDocument/2006/relationships" id="258" r:id="R10878ce34a5f434d"/>
    <p:sldId xmlns:r="http://schemas.openxmlformats.org/officeDocument/2006/relationships" id="259" r:id="R07198e1b20734f92"/>
    <p:sldId xmlns:r="http://schemas.openxmlformats.org/officeDocument/2006/relationships" id="260" r:id="Rfc6fab0bfb674a9f"/>
    <p:sldId xmlns:r="http://schemas.openxmlformats.org/officeDocument/2006/relationships" id="261" r:id="R231db8dc8a704b2d"/>
    <p:sldId xmlns:r="http://schemas.openxmlformats.org/officeDocument/2006/relationships" id="262" r:id="R05d12f0cb0a2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cb11548db4a6c" /><Relationship Type="http://schemas.openxmlformats.org/officeDocument/2006/relationships/slide" Target="/ppt/slides/slide1.xml" Id="R1d6e95d6effe4a5a" /><Relationship Type="http://schemas.openxmlformats.org/officeDocument/2006/relationships/slide" Target="/ppt/slides/slide2.xml" Id="R1364c171d494475a" /><Relationship Type="http://schemas.openxmlformats.org/officeDocument/2006/relationships/slide" Target="/ppt/slides/slide3.xml" Id="R10878ce34a5f434d" /><Relationship Type="http://schemas.openxmlformats.org/officeDocument/2006/relationships/slide" Target="/ppt/slides/slide4.xml" Id="R07198e1b20734f92" /><Relationship Type="http://schemas.openxmlformats.org/officeDocument/2006/relationships/slide" Target="/ppt/slides/slide5.xml" Id="Rfc6fab0bfb674a9f" /><Relationship Type="http://schemas.openxmlformats.org/officeDocument/2006/relationships/slide" Target="/ppt/slides/slide6.xml" Id="R231db8dc8a704b2d" /><Relationship Type="http://schemas.openxmlformats.org/officeDocument/2006/relationships/slide" Target="/ppt/slides/slide7.xml" Id="R05d12f0cb0a2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08ef8ca804e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382a10444fad" /><Relationship Type="http://schemas.openxmlformats.org/officeDocument/2006/relationships/theme" Target="/ppt/slideMasters/theme/theme1.xml" Id="R2c441080d05b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d382a1044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3a417287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71237038e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3e4fe21b341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60a5e243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fea924f34a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868a34500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81483bd149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