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20c529fc5e4f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6dc3d1955049cf"/>
  </p:sldMasterIdLst>
  <p:sldIdLst>
    <p:sldId xmlns:r="http://schemas.openxmlformats.org/officeDocument/2006/relationships" id="256" r:id="R47e2f8284d964172"/>
    <p:sldId xmlns:r="http://schemas.openxmlformats.org/officeDocument/2006/relationships" id="257" r:id="Rb5c9529c0642483e"/>
    <p:sldId xmlns:r="http://schemas.openxmlformats.org/officeDocument/2006/relationships" id="258" r:id="Rd88c54096a144453"/>
    <p:sldId xmlns:r="http://schemas.openxmlformats.org/officeDocument/2006/relationships" id="259" r:id="R055f6764b5244d98"/>
    <p:sldId xmlns:r="http://schemas.openxmlformats.org/officeDocument/2006/relationships" id="260" r:id="R12a52d404acf40b4"/>
    <p:sldId xmlns:r="http://schemas.openxmlformats.org/officeDocument/2006/relationships" id="261" r:id="Rcb7f353f88514a19"/>
    <p:sldId xmlns:r="http://schemas.openxmlformats.org/officeDocument/2006/relationships" id="262" r:id="Rc66bc9ba8bc049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6dc3d1955049cf" /><Relationship Type="http://schemas.openxmlformats.org/officeDocument/2006/relationships/slide" Target="/ppt/slides/slide1.xml" Id="R47e2f8284d964172" /><Relationship Type="http://schemas.openxmlformats.org/officeDocument/2006/relationships/slide" Target="/ppt/slides/slide2.xml" Id="Rb5c9529c0642483e" /><Relationship Type="http://schemas.openxmlformats.org/officeDocument/2006/relationships/slide" Target="/ppt/slides/slide3.xml" Id="Rd88c54096a144453" /><Relationship Type="http://schemas.openxmlformats.org/officeDocument/2006/relationships/slide" Target="/ppt/slides/slide4.xml" Id="R055f6764b5244d98" /><Relationship Type="http://schemas.openxmlformats.org/officeDocument/2006/relationships/slide" Target="/ppt/slides/slide5.xml" Id="R12a52d404acf40b4" /><Relationship Type="http://schemas.openxmlformats.org/officeDocument/2006/relationships/slide" Target="/ppt/slides/slide6.xml" Id="Rcb7f353f88514a19" /><Relationship Type="http://schemas.openxmlformats.org/officeDocument/2006/relationships/slide" Target="/ppt/slides/slide7.xml" Id="Rc66bc9ba8bc049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e13db26dd04a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deffa319d543f0" /><Relationship Type="http://schemas.openxmlformats.org/officeDocument/2006/relationships/theme" Target="/ppt/slideMasters/theme/theme1.xml" Id="Rfed93866207041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deffa319d543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324dc5801d46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a18d5c6d642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fd946b74c24b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3f4e817b464f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c2f9d0f9564c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269d9a706848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497fc6b2b745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HENDEN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HENDEN AS ble etablert [år] og holder til i Malmefjorden.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10 250 725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−861 838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2 452 779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75 090 558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82 652 451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HENDEN MEDIA AS  –  23,0 %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MANOLI AS  –  23,0 %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STRANDTUN EIENDOM AS  –  22,0 %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ABBA HOLDING AS  –  17,0 %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HENDEN NYGÅRD HOLDING AS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Holamyra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6445 Malmefjorden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05 84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sveinung.henden@gmail.com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www.andersgarden.no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991 043 721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HENDEN AS</a:t>
            </a:r>
          </a:p>
        </p:txBody>
      </p:sp>
    </p:spTree>
  </p:cSld>
  <p:clrMapOvr>
    <a:masterClrMapping xmlns:a="http://schemas.openxmlformats.org/drawingml/2006/main"/>
  </p:clrMapOvr>
</p:sld>
</file>