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1912589c203485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9033d7ea31d46d4"/>
  </p:sldMasterIdLst>
  <p:sldIdLst>
    <p:sldId xmlns:r="http://schemas.openxmlformats.org/officeDocument/2006/relationships" id="256" r:id="R62886dceee2c42b6"/>
    <p:sldId xmlns:r="http://schemas.openxmlformats.org/officeDocument/2006/relationships" id="257" r:id="Re0f4786940414e8c"/>
    <p:sldId xmlns:r="http://schemas.openxmlformats.org/officeDocument/2006/relationships" id="258" r:id="R6381a3f56763417e"/>
    <p:sldId xmlns:r="http://schemas.openxmlformats.org/officeDocument/2006/relationships" id="259" r:id="R8bec69e619484d84"/>
    <p:sldId xmlns:r="http://schemas.openxmlformats.org/officeDocument/2006/relationships" id="260" r:id="R94829778f507455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033d7ea31d46d4" /><Relationship Type="http://schemas.openxmlformats.org/officeDocument/2006/relationships/slide" Target="/ppt/slides/slide1.xml" Id="R62886dceee2c42b6" /><Relationship Type="http://schemas.openxmlformats.org/officeDocument/2006/relationships/slide" Target="/ppt/slides/slide2.xml" Id="Re0f4786940414e8c" /><Relationship Type="http://schemas.openxmlformats.org/officeDocument/2006/relationships/slide" Target="/ppt/slides/slide3.xml" Id="R6381a3f56763417e" /><Relationship Type="http://schemas.openxmlformats.org/officeDocument/2006/relationships/slide" Target="/ppt/slides/slide4.xml" Id="R8bec69e619484d84" /><Relationship Type="http://schemas.openxmlformats.org/officeDocument/2006/relationships/slide" Target="/ppt/slides/slide5.xml" Id="R94829778f507455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70015f1f4b0453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29f8dd58bf4e23" /><Relationship Type="http://schemas.openxmlformats.org/officeDocument/2006/relationships/theme" Target="/ppt/slideMasters/theme/theme1.xml" Id="R289e54f5d5884f0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129f8dd58bf4e2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1c22da18e34f4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69e19a07804e0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44caef0b50432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10d6dabf2946f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9e4bd62afc4ee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VENBAKKEN EIENDOM ANS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VENBAKKEN EIENDOM ANS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VENBAKKEN EIENDOM ANS ble etablert [år] og holder til i Hønefoss.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VENBAKKEN EIENDOM ANS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VENBAKKEN EIENDOM ANS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VENBAKKEN EIENDOM ANS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Rabbaveien 38B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3515 Hønefoss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12 10 63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990 951 721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VENBAKKEN EIENDOM ANS</a:t>
            </a:r>
          </a:p>
        </p:txBody>
      </p:sp>
    </p:spTree>
  </p:cSld>
  <p:clrMapOvr>
    <a:masterClrMapping xmlns:a="http://schemas.openxmlformats.org/drawingml/2006/main"/>
  </p:clrMapOvr>
</p:sld>
</file>