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f0d7f88d1b47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c65d824157405a"/>
  </p:sldMasterIdLst>
  <p:sldIdLst>
    <p:sldId xmlns:r="http://schemas.openxmlformats.org/officeDocument/2006/relationships" id="256" r:id="Raa8e91a65bb445eb"/>
    <p:sldId xmlns:r="http://schemas.openxmlformats.org/officeDocument/2006/relationships" id="257" r:id="R49a916b349dd4502"/>
    <p:sldId xmlns:r="http://schemas.openxmlformats.org/officeDocument/2006/relationships" id="258" r:id="R0dc7079c50a049d3"/>
    <p:sldId xmlns:r="http://schemas.openxmlformats.org/officeDocument/2006/relationships" id="259" r:id="R9408f6bc1a484af5"/>
    <p:sldId xmlns:r="http://schemas.openxmlformats.org/officeDocument/2006/relationships" id="260" r:id="Rb4760d76067648f6"/>
    <p:sldId xmlns:r="http://schemas.openxmlformats.org/officeDocument/2006/relationships" id="261" r:id="R50eca54358f84c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c65d824157405a" /><Relationship Type="http://schemas.openxmlformats.org/officeDocument/2006/relationships/slide" Target="/ppt/slides/slide1.xml" Id="Raa8e91a65bb445eb" /><Relationship Type="http://schemas.openxmlformats.org/officeDocument/2006/relationships/slide" Target="/ppt/slides/slide2.xml" Id="R49a916b349dd4502" /><Relationship Type="http://schemas.openxmlformats.org/officeDocument/2006/relationships/slide" Target="/ppt/slides/slide3.xml" Id="R0dc7079c50a049d3" /><Relationship Type="http://schemas.openxmlformats.org/officeDocument/2006/relationships/slide" Target="/ppt/slides/slide4.xml" Id="R9408f6bc1a484af5" /><Relationship Type="http://schemas.openxmlformats.org/officeDocument/2006/relationships/slide" Target="/ppt/slides/slide5.xml" Id="Rb4760d76067648f6" /><Relationship Type="http://schemas.openxmlformats.org/officeDocument/2006/relationships/slide" Target="/ppt/slides/slide6.xml" Id="R50eca54358f84c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567f8c95c848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a81ecc600248d3" /><Relationship Type="http://schemas.openxmlformats.org/officeDocument/2006/relationships/theme" Target="/ppt/slideMasters/theme/theme1.xml" Id="R0e40fde7e9d545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a81ecc600248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d68db0ca3446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c4502f182841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52845f568a46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09a2738f034f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84c120f08943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72d9e2460044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ASPENES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ASPENES AS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−42 541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3 015 933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3 015 933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Furuveien 5C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1356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990 804 486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ASPENES AS</a:t>
            </a:r>
          </a:p>
        </p:txBody>
      </p:sp>
    </p:spTree>
  </p:cSld>
  <p:clrMapOvr>
    <a:masterClrMapping xmlns:a="http://schemas.openxmlformats.org/drawingml/2006/main"/>
  </p:clrMapOvr>
</p:sld>
</file>