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9b77af19347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3a347775754c62"/>
  </p:sldMasterIdLst>
  <p:sldIdLst>
    <p:sldId xmlns:r="http://schemas.openxmlformats.org/officeDocument/2006/relationships" id="256" r:id="Rde54ae9e3b0e44f8"/>
    <p:sldId xmlns:r="http://schemas.openxmlformats.org/officeDocument/2006/relationships" id="257" r:id="R4e5854aa49f04aa4"/>
    <p:sldId xmlns:r="http://schemas.openxmlformats.org/officeDocument/2006/relationships" id="258" r:id="R3af0dda1d9ff4dda"/>
    <p:sldId xmlns:r="http://schemas.openxmlformats.org/officeDocument/2006/relationships" id="259" r:id="Rdf876e760d574c22"/>
    <p:sldId xmlns:r="http://schemas.openxmlformats.org/officeDocument/2006/relationships" id="260" r:id="R8630db25a3f6496a"/>
    <p:sldId xmlns:r="http://schemas.openxmlformats.org/officeDocument/2006/relationships" id="261" r:id="R30b92f6fd86f4e7e"/>
    <p:sldId xmlns:r="http://schemas.openxmlformats.org/officeDocument/2006/relationships" id="262" r:id="R1f14d6a44fa2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a347775754c62" /><Relationship Type="http://schemas.openxmlformats.org/officeDocument/2006/relationships/slide" Target="/ppt/slides/slide1.xml" Id="Rde54ae9e3b0e44f8" /><Relationship Type="http://schemas.openxmlformats.org/officeDocument/2006/relationships/slide" Target="/ppt/slides/slide2.xml" Id="R4e5854aa49f04aa4" /><Relationship Type="http://schemas.openxmlformats.org/officeDocument/2006/relationships/slide" Target="/ppt/slides/slide3.xml" Id="R3af0dda1d9ff4dda" /><Relationship Type="http://schemas.openxmlformats.org/officeDocument/2006/relationships/slide" Target="/ppt/slides/slide4.xml" Id="Rdf876e760d574c22" /><Relationship Type="http://schemas.openxmlformats.org/officeDocument/2006/relationships/slide" Target="/ppt/slides/slide5.xml" Id="R8630db25a3f6496a" /><Relationship Type="http://schemas.openxmlformats.org/officeDocument/2006/relationships/slide" Target="/ppt/slides/slide6.xml" Id="R30b92f6fd86f4e7e" /><Relationship Type="http://schemas.openxmlformats.org/officeDocument/2006/relationships/slide" Target="/ppt/slides/slide7.xml" Id="R1f14d6a44fa2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572a9d6914c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350309e7243e8" /><Relationship Type="http://schemas.openxmlformats.org/officeDocument/2006/relationships/theme" Target="/ppt/slideMasters/theme/theme1.xml" Id="R998fdb2a29fc44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2350309e7243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accd42909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e917664c7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0a1328b37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fe364f7e6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1cf72d86b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a0c400bd4b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e2fe7a9a8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HEIMDAL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FORVALTNING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94 384 691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25 937 710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20 049 961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63 185 891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GJALLAR INVEST AS  –  78,4 %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WERTVOLL AS  –  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GUNNAR SANDÅKER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SEFLAND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989 774 697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HEIMDAL FORVALTNING AS</a:t>
            </a:r>
          </a:p>
        </p:txBody>
      </p:sp>
    </p:spTree>
  </p:cSld>
  <p:clrMapOvr>
    <a:masterClrMapping xmlns:a="http://schemas.openxmlformats.org/drawingml/2006/main"/>
  </p:clrMapOvr>
</p:sld>
</file>