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0b3a38dc4d47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0e28fa16b41fd"/>
  </p:sldMasterIdLst>
  <p:sldIdLst>
    <p:sldId xmlns:r="http://schemas.openxmlformats.org/officeDocument/2006/relationships" id="256" r:id="R4b597605b8ff414b"/>
    <p:sldId xmlns:r="http://schemas.openxmlformats.org/officeDocument/2006/relationships" id="257" r:id="R398ae817190648cf"/>
    <p:sldId xmlns:r="http://schemas.openxmlformats.org/officeDocument/2006/relationships" id="258" r:id="R8bc96522b6ab431f"/>
    <p:sldId xmlns:r="http://schemas.openxmlformats.org/officeDocument/2006/relationships" id="259" r:id="R02a2f4141e7c463c"/>
    <p:sldId xmlns:r="http://schemas.openxmlformats.org/officeDocument/2006/relationships" id="260" r:id="Rc499915de27b46a0"/>
    <p:sldId xmlns:r="http://schemas.openxmlformats.org/officeDocument/2006/relationships" id="261" r:id="Rac03d328a65b4c54"/>
    <p:sldId xmlns:r="http://schemas.openxmlformats.org/officeDocument/2006/relationships" id="262" r:id="R78ccd35ac7aa49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0e28fa16b41fd" /><Relationship Type="http://schemas.openxmlformats.org/officeDocument/2006/relationships/slide" Target="/ppt/slides/slide1.xml" Id="R4b597605b8ff414b" /><Relationship Type="http://schemas.openxmlformats.org/officeDocument/2006/relationships/slide" Target="/ppt/slides/slide2.xml" Id="R398ae817190648cf" /><Relationship Type="http://schemas.openxmlformats.org/officeDocument/2006/relationships/slide" Target="/ppt/slides/slide3.xml" Id="R8bc96522b6ab431f" /><Relationship Type="http://schemas.openxmlformats.org/officeDocument/2006/relationships/slide" Target="/ppt/slides/slide4.xml" Id="R02a2f4141e7c463c" /><Relationship Type="http://schemas.openxmlformats.org/officeDocument/2006/relationships/slide" Target="/ppt/slides/slide5.xml" Id="Rc499915de27b46a0" /><Relationship Type="http://schemas.openxmlformats.org/officeDocument/2006/relationships/slide" Target="/ppt/slides/slide6.xml" Id="Rac03d328a65b4c54" /><Relationship Type="http://schemas.openxmlformats.org/officeDocument/2006/relationships/slide" Target="/ppt/slides/slide7.xml" Id="R78ccd35ac7aa49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0171647f5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45e4ff4d34327" /><Relationship Type="http://schemas.openxmlformats.org/officeDocument/2006/relationships/theme" Target="/ppt/slideMasters/theme/theme1.xml" Id="Rdfaaa2f94fbf4f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145e4ff4d343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0423f7fa046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6efb87dc8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eb2b423d34c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9971255e24e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bf2546b20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82e7192354e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25cf7d80546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SVEKO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1 804 289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11 375 570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17 502 855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EILIFSSØN KOCH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Kringsjåveien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989 446 452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SVEKO INVEST AS</a:t>
            </a:r>
          </a:p>
        </p:txBody>
      </p:sp>
    </p:spTree>
  </p:cSld>
  <p:clrMapOvr>
    <a:masterClrMapping xmlns:a="http://schemas.openxmlformats.org/drawingml/2006/main"/>
  </p:clrMapOvr>
</p:sld>
</file>