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16e0bca96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c2bad91bb4a20"/>
  </p:sldMasterIdLst>
  <p:sldIdLst>
    <p:sldId xmlns:r="http://schemas.openxmlformats.org/officeDocument/2006/relationships" id="256" r:id="Rf6bf65dc270b4244"/>
    <p:sldId xmlns:r="http://schemas.openxmlformats.org/officeDocument/2006/relationships" id="257" r:id="R50d08b02a0394dd9"/>
    <p:sldId xmlns:r="http://schemas.openxmlformats.org/officeDocument/2006/relationships" id="258" r:id="R0996f2cf136e45f4"/>
    <p:sldId xmlns:r="http://schemas.openxmlformats.org/officeDocument/2006/relationships" id="259" r:id="R9244e3723c194890"/>
    <p:sldId xmlns:r="http://schemas.openxmlformats.org/officeDocument/2006/relationships" id="260" r:id="R5d111c391cbe4499"/>
    <p:sldId xmlns:r="http://schemas.openxmlformats.org/officeDocument/2006/relationships" id="261" r:id="R0fb63916348c4870"/>
    <p:sldId xmlns:r="http://schemas.openxmlformats.org/officeDocument/2006/relationships" id="262" r:id="R33f7143b62c943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c2bad91bb4a20" /><Relationship Type="http://schemas.openxmlformats.org/officeDocument/2006/relationships/slide" Target="/ppt/slides/slide1.xml" Id="Rf6bf65dc270b4244" /><Relationship Type="http://schemas.openxmlformats.org/officeDocument/2006/relationships/slide" Target="/ppt/slides/slide2.xml" Id="R50d08b02a0394dd9" /><Relationship Type="http://schemas.openxmlformats.org/officeDocument/2006/relationships/slide" Target="/ppt/slides/slide3.xml" Id="R0996f2cf136e45f4" /><Relationship Type="http://schemas.openxmlformats.org/officeDocument/2006/relationships/slide" Target="/ppt/slides/slide4.xml" Id="R9244e3723c194890" /><Relationship Type="http://schemas.openxmlformats.org/officeDocument/2006/relationships/slide" Target="/ppt/slides/slide5.xml" Id="R5d111c391cbe4499" /><Relationship Type="http://schemas.openxmlformats.org/officeDocument/2006/relationships/slide" Target="/ppt/slides/slide6.xml" Id="R0fb63916348c4870" /><Relationship Type="http://schemas.openxmlformats.org/officeDocument/2006/relationships/slide" Target="/ppt/slides/slide7.xml" Id="R33f7143b62c943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a0bcd631a45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c4ab2d3e64b7a" /><Relationship Type="http://schemas.openxmlformats.org/officeDocument/2006/relationships/theme" Target="/ppt/slideMasters/theme/theme1.xml" Id="R1c15d797a3e043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ec4ab2d3e64b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67eea8a1e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1000addfd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42916d8ec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ab3712bb2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b82a7486e48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49eb001e8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02f7cd73f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