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79e7a41fd644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654d1cb5a147bf"/>
  </p:sldMasterIdLst>
  <p:sldIdLst>
    <p:sldId xmlns:r="http://schemas.openxmlformats.org/officeDocument/2006/relationships" id="256" r:id="Rcfc57f152cc34e5e"/>
    <p:sldId xmlns:r="http://schemas.openxmlformats.org/officeDocument/2006/relationships" id="257" r:id="R9957353cc48f499e"/>
    <p:sldId xmlns:r="http://schemas.openxmlformats.org/officeDocument/2006/relationships" id="258" r:id="R5d726ca3759045ca"/>
    <p:sldId xmlns:r="http://schemas.openxmlformats.org/officeDocument/2006/relationships" id="259" r:id="Rcee54d430ed5455f"/>
    <p:sldId xmlns:r="http://schemas.openxmlformats.org/officeDocument/2006/relationships" id="260" r:id="R07a24df3139b4873"/>
    <p:sldId xmlns:r="http://schemas.openxmlformats.org/officeDocument/2006/relationships" id="261" r:id="R8cc16ea71b8b48ee"/>
    <p:sldId xmlns:r="http://schemas.openxmlformats.org/officeDocument/2006/relationships" id="262" r:id="R5d538104f5064e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654d1cb5a147bf" /><Relationship Type="http://schemas.openxmlformats.org/officeDocument/2006/relationships/slide" Target="/ppt/slides/slide1.xml" Id="Rcfc57f152cc34e5e" /><Relationship Type="http://schemas.openxmlformats.org/officeDocument/2006/relationships/slide" Target="/ppt/slides/slide2.xml" Id="R9957353cc48f499e" /><Relationship Type="http://schemas.openxmlformats.org/officeDocument/2006/relationships/slide" Target="/ppt/slides/slide3.xml" Id="R5d726ca3759045ca" /><Relationship Type="http://schemas.openxmlformats.org/officeDocument/2006/relationships/slide" Target="/ppt/slides/slide4.xml" Id="Rcee54d430ed5455f" /><Relationship Type="http://schemas.openxmlformats.org/officeDocument/2006/relationships/slide" Target="/ppt/slides/slide5.xml" Id="R07a24df3139b4873" /><Relationship Type="http://schemas.openxmlformats.org/officeDocument/2006/relationships/slide" Target="/ppt/slides/slide6.xml" Id="R8cc16ea71b8b48ee" /><Relationship Type="http://schemas.openxmlformats.org/officeDocument/2006/relationships/slide" Target="/ppt/slides/slide7.xml" Id="R5d538104f5064e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ee7c56472c44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68959b8dd4775" /><Relationship Type="http://schemas.openxmlformats.org/officeDocument/2006/relationships/theme" Target="/ppt/slideMasters/theme/theme1.xml" Id="Rd4598532ad4343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468959b8dd47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4332e5ea64b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58ec441634e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35f74eeaa4b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e19d600d04d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0ea085fe94c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e638713dd45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3b6349f7745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SECURUS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SECURUS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425 783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3 845 479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83 264 116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84 689 731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SJURSEN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