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c9d0179e6b49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0a35735dad434d"/>
  </p:sldMasterIdLst>
  <p:sldIdLst>
    <p:sldId xmlns:r="http://schemas.openxmlformats.org/officeDocument/2006/relationships" id="256" r:id="R2837ef309dc84f89"/>
    <p:sldId xmlns:r="http://schemas.openxmlformats.org/officeDocument/2006/relationships" id="257" r:id="R982688bf40d94d23"/>
    <p:sldId xmlns:r="http://schemas.openxmlformats.org/officeDocument/2006/relationships" id="258" r:id="R17ed934034f245d0"/>
    <p:sldId xmlns:r="http://schemas.openxmlformats.org/officeDocument/2006/relationships" id="259" r:id="Reb2b79b0dab9498e"/>
    <p:sldId xmlns:r="http://schemas.openxmlformats.org/officeDocument/2006/relationships" id="260" r:id="Re5cbe8890fb14b6a"/>
    <p:sldId xmlns:r="http://schemas.openxmlformats.org/officeDocument/2006/relationships" id="261" r:id="R58afb7a7ff4742bb"/>
    <p:sldId xmlns:r="http://schemas.openxmlformats.org/officeDocument/2006/relationships" id="262" r:id="R4c533e51c7fc4f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0a35735dad434d" /><Relationship Type="http://schemas.openxmlformats.org/officeDocument/2006/relationships/slide" Target="/ppt/slides/slide1.xml" Id="R2837ef309dc84f89" /><Relationship Type="http://schemas.openxmlformats.org/officeDocument/2006/relationships/slide" Target="/ppt/slides/slide2.xml" Id="R982688bf40d94d23" /><Relationship Type="http://schemas.openxmlformats.org/officeDocument/2006/relationships/slide" Target="/ppt/slides/slide3.xml" Id="R17ed934034f245d0" /><Relationship Type="http://schemas.openxmlformats.org/officeDocument/2006/relationships/slide" Target="/ppt/slides/slide4.xml" Id="Reb2b79b0dab9498e" /><Relationship Type="http://schemas.openxmlformats.org/officeDocument/2006/relationships/slide" Target="/ppt/slides/slide5.xml" Id="Re5cbe8890fb14b6a" /><Relationship Type="http://schemas.openxmlformats.org/officeDocument/2006/relationships/slide" Target="/ppt/slides/slide6.xml" Id="R58afb7a7ff4742bb" /><Relationship Type="http://schemas.openxmlformats.org/officeDocument/2006/relationships/slide" Target="/ppt/slides/slide7.xml" Id="R4c533e51c7fc4f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46d619dcc248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00f0af39a458e" /><Relationship Type="http://schemas.openxmlformats.org/officeDocument/2006/relationships/theme" Target="/ppt/slideMasters/theme/theme1.xml" Id="Rc5ad56a48b8f4b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500f0af39a45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2a37184ff4f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4806c1e2843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4ac65f6194a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c690877ea4c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bab4df8b941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4a65e5d004f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f6a3c1fab44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−3 153 665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14 717 305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286 316 479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298 090 976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HENRIK BJØRGE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989 304 518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INVEST AS</a:t>
            </a:r>
          </a:p>
        </p:txBody>
      </p:sp>
    </p:spTree>
  </p:cSld>
  <p:clrMapOvr>
    <a:masterClrMapping xmlns:a="http://schemas.openxmlformats.org/drawingml/2006/main"/>
  </p:clrMapOvr>
</p:sld>
</file>