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4a967b96da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26cf12aeaf496c"/>
  </p:sldMasterIdLst>
  <p:sldIdLst>
    <p:sldId xmlns:r="http://schemas.openxmlformats.org/officeDocument/2006/relationships" id="256" r:id="R809f137702b448d4"/>
    <p:sldId xmlns:r="http://schemas.openxmlformats.org/officeDocument/2006/relationships" id="257" r:id="R3c7ccc5de75e42cf"/>
    <p:sldId xmlns:r="http://schemas.openxmlformats.org/officeDocument/2006/relationships" id="258" r:id="Re212516998224563"/>
    <p:sldId xmlns:r="http://schemas.openxmlformats.org/officeDocument/2006/relationships" id="259" r:id="R854677d9e24d4cac"/>
    <p:sldId xmlns:r="http://schemas.openxmlformats.org/officeDocument/2006/relationships" id="260" r:id="R3d1a8419adcc4ea8"/>
    <p:sldId xmlns:r="http://schemas.openxmlformats.org/officeDocument/2006/relationships" id="261" r:id="Ra666fb1285454438"/>
    <p:sldId xmlns:r="http://schemas.openxmlformats.org/officeDocument/2006/relationships" id="262" r:id="R4d2a7d18b81e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6cf12aeaf496c" /><Relationship Type="http://schemas.openxmlformats.org/officeDocument/2006/relationships/slide" Target="/ppt/slides/slide1.xml" Id="R809f137702b448d4" /><Relationship Type="http://schemas.openxmlformats.org/officeDocument/2006/relationships/slide" Target="/ppt/slides/slide2.xml" Id="R3c7ccc5de75e42cf" /><Relationship Type="http://schemas.openxmlformats.org/officeDocument/2006/relationships/slide" Target="/ppt/slides/slide3.xml" Id="Re212516998224563" /><Relationship Type="http://schemas.openxmlformats.org/officeDocument/2006/relationships/slide" Target="/ppt/slides/slide4.xml" Id="R854677d9e24d4cac" /><Relationship Type="http://schemas.openxmlformats.org/officeDocument/2006/relationships/slide" Target="/ppt/slides/slide5.xml" Id="R3d1a8419adcc4ea8" /><Relationship Type="http://schemas.openxmlformats.org/officeDocument/2006/relationships/slide" Target="/ppt/slides/slide6.xml" Id="Ra666fb1285454438" /><Relationship Type="http://schemas.openxmlformats.org/officeDocument/2006/relationships/slide" Target="/ppt/slides/slide7.xml" Id="R4d2a7d18b81e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d03d89d43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0026b1db34b51" /><Relationship Type="http://schemas.openxmlformats.org/officeDocument/2006/relationships/theme" Target="/ppt/slideMasters/theme/theme1.xml" Id="R11aa84e70767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0026b1db34b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53b507d12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d96f98d99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582fdc6f8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7dc026769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cccbf92f7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817e8633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402dd18d8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BIGAIO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BIGAIO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54 120 010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56 566 758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HELLAND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BERQVAM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