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01f156271f47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f3135c43c745a3"/>
  </p:sldMasterIdLst>
  <p:sldIdLst>
    <p:sldId xmlns:r="http://schemas.openxmlformats.org/officeDocument/2006/relationships" id="256" r:id="R3ee66cf64db84ae1"/>
    <p:sldId xmlns:r="http://schemas.openxmlformats.org/officeDocument/2006/relationships" id="257" r:id="R237d384916e840b3"/>
    <p:sldId xmlns:r="http://schemas.openxmlformats.org/officeDocument/2006/relationships" id="258" r:id="R649504ec72f64d56"/>
    <p:sldId xmlns:r="http://schemas.openxmlformats.org/officeDocument/2006/relationships" id="259" r:id="Rdd0c61f5485b4eb9"/>
    <p:sldId xmlns:r="http://schemas.openxmlformats.org/officeDocument/2006/relationships" id="260" r:id="R9f0888d3eacb4240"/>
    <p:sldId xmlns:r="http://schemas.openxmlformats.org/officeDocument/2006/relationships" id="261" r:id="R1a643187e92c4126"/>
    <p:sldId xmlns:r="http://schemas.openxmlformats.org/officeDocument/2006/relationships" id="262" r:id="R5f95022673bf4e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3135c43c745a3" /><Relationship Type="http://schemas.openxmlformats.org/officeDocument/2006/relationships/slide" Target="/ppt/slides/slide1.xml" Id="R3ee66cf64db84ae1" /><Relationship Type="http://schemas.openxmlformats.org/officeDocument/2006/relationships/slide" Target="/ppt/slides/slide2.xml" Id="R237d384916e840b3" /><Relationship Type="http://schemas.openxmlformats.org/officeDocument/2006/relationships/slide" Target="/ppt/slides/slide3.xml" Id="R649504ec72f64d56" /><Relationship Type="http://schemas.openxmlformats.org/officeDocument/2006/relationships/slide" Target="/ppt/slides/slide4.xml" Id="Rdd0c61f5485b4eb9" /><Relationship Type="http://schemas.openxmlformats.org/officeDocument/2006/relationships/slide" Target="/ppt/slides/slide5.xml" Id="R9f0888d3eacb4240" /><Relationship Type="http://schemas.openxmlformats.org/officeDocument/2006/relationships/slide" Target="/ppt/slides/slide6.xml" Id="R1a643187e92c4126" /><Relationship Type="http://schemas.openxmlformats.org/officeDocument/2006/relationships/slide" Target="/ppt/slides/slide7.xml" Id="R5f95022673bf4e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2d290d3a5842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983ab55354319" /><Relationship Type="http://schemas.openxmlformats.org/officeDocument/2006/relationships/theme" Target="/ppt/slideMasters/theme/theme1.xml" Id="Rc75d0fcc17564b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f983ab553543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2fd6350954a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3147c879d45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44f94a2fd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96a290a79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91a9db3ae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fb474f2da44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23ba293ae49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