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667eefdd6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13eee27aa84b83"/>
  </p:sldMasterIdLst>
  <p:sldIdLst>
    <p:sldId xmlns:r="http://schemas.openxmlformats.org/officeDocument/2006/relationships" id="256" r:id="R30a583a04cb144ad"/>
    <p:sldId xmlns:r="http://schemas.openxmlformats.org/officeDocument/2006/relationships" id="257" r:id="R5d6f2b8274e346aa"/>
    <p:sldId xmlns:r="http://schemas.openxmlformats.org/officeDocument/2006/relationships" id="258" r:id="R8bf5941725f747fd"/>
    <p:sldId xmlns:r="http://schemas.openxmlformats.org/officeDocument/2006/relationships" id="259" r:id="R7c0fa72cc48544b8"/>
    <p:sldId xmlns:r="http://schemas.openxmlformats.org/officeDocument/2006/relationships" id="260" r:id="Rbabf1288dc3a4030"/>
    <p:sldId xmlns:r="http://schemas.openxmlformats.org/officeDocument/2006/relationships" id="261" r:id="Rd444ca3e23eb476f"/>
    <p:sldId xmlns:r="http://schemas.openxmlformats.org/officeDocument/2006/relationships" id="262" r:id="Rb884dfa70bde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3eee27aa84b83" /><Relationship Type="http://schemas.openxmlformats.org/officeDocument/2006/relationships/slide" Target="/ppt/slides/slide1.xml" Id="R30a583a04cb144ad" /><Relationship Type="http://schemas.openxmlformats.org/officeDocument/2006/relationships/slide" Target="/ppt/slides/slide2.xml" Id="R5d6f2b8274e346aa" /><Relationship Type="http://schemas.openxmlformats.org/officeDocument/2006/relationships/slide" Target="/ppt/slides/slide3.xml" Id="R8bf5941725f747fd" /><Relationship Type="http://schemas.openxmlformats.org/officeDocument/2006/relationships/slide" Target="/ppt/slides/slide4.xml" Id="R7c0fa72cc48544b8" /><Relationship Type="http://schemas.openxmlformats.org/officeDocument/2006/relationships/slide" Target="/ppt/slides/slide5.xml" Id="Rbabf1288dc3a4030" /><Relationship Type="http://schemas.openxmlformats.org/officeDocument/2006/relationships/slide" Target="/ppt/slides/slide6.xml" Id="Rd444ca3e23eb476f" /><Relationship Type="http://schemas.openxmlformats.org/officeDocument/2006/relationships/slide" Target="/ppt/slides/slide7.xml" Id="Rb884dfa70bde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095a0a8cc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055195d7f42b1" /><Relationship Type="http://schemas.openxmlformats.org/officeDocument/2006/relationships/theme" Target="/ppt/slideMasters/theme/theme1.xml" Id="R78c915541cf844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055195d7f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e4a5fd832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e2e725841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999be9dbe45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609bab86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78ec9fdd8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784804c14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e7f100f01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