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352c3d4d448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52fab7190d41d6"/>
  </p:sldMasterIdLst>
  <p:sldIdLst>
    <p:sldId xmlns:r="http://schemas.openxmlformats.org/officeDocument/2006/relationships" id="256" r:id="Rfbeec3f87e294d5b"/>
    <p:sldId xmlns:r="http://schemas.openxmlformats.org/officeDocument/2006/relationships" id="257" r:id="Rba2caa2c0ca1478d"/>
    <p:sldId xmlns:r="http://schemas.openxmlformats.org/officeDocument/2006/relationships" id="258" r:id="Rec31ba1301654c99"/>
    <p:sldId xmlns:r="http://schemas.openxmlformats.org/officeDocument/2006/relationships" id="259" r:id="R170a564287734bd9"/>
    <p:sldId xmlns:r="http://schemas.openxmlformats.org/officeDocument/2006/relationships" id="260" r:id="Rc1d6af869a154985"/>
    <p:sldId xmlns:r="http://schemas.openxmlformats.org/officeDocument/2006/relationships" id="261" r:id="Re065188e390b42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2fab7190d41d6" /><Relationship Type="http://schemas.openxmlformats.org/officeDocument/2006/relationships/slide" Target="/ppt/slides/slide1.xml" Id="Rfbeec3f87e294d5b" /><Relationship Type="http://schemas.openxmlformats.org/officeDocument/2006/relationships/slide" Target="/ppt/slides/slide2.xml" Id="Rba2caa2c0ca1478d" /><Relationship Type="http://schemas.openxmlformats.org/officeDocument/2006/relationships/slide" Target="/ppt/slides/slide3.xml" Id="Rec31ba1301654c99" /><Relationship Type="http://schemas.openxmlformats.org/officeDocument/2006/relationships/slide" Target="/ppt/slides/slide4.xml" Id="R170a564287734bd9" /><Relationship Type="http://schemas.openxmlformats.org/officeDocument/2006/relationships/slide" Target="/ppt/slides/slide5.xml" Id="Rc1d6af869a154985" /><Relationship Type="http://schemas.openxmlformats.org/officeDocument/2006/relationships/slide" Target="/ppt/slides/slide6.xml" Id="Re065188e390b42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a044b974d46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2875d6d934d88" /><Relationship Type="http://schemas.openxmlformats.org/officeDocument/2006/relationships/theme" Target="/ppt/slideMasters/theme/theme1.xml" Id="R19b91c11291340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12875d6d934d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7726e9f244b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284ce6040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7a534c62f47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e69fab56243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35c1b529146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251d24c394b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