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b3cc38223b47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eae2c3458940c3"/>
  </p:sldMasterIdLst>
  <p:sldIdLst>
    <p:sldId xmlns:r="http://schemas.openxmlformats.org/officeDocument/2006/relationships" id="256" r:id="Rf3c0f8fcb5cc409c"/>
    <p:sldId xmlns:r="http://schemas.openxmlformats.org/officeDocument/2006/relationships" id="257" r:id="Rd8d3169459414d56"/>
    <p:sldId xmlns:r="http://schemas.openxmlformats.org/officeDocument/2006/relationships" id="258" r:id="Rffc35838c90142f7"/>
    <p:sldId xmlns:r="http://schemas.openxmlformats.org/officeDocument/2006/relationships" id="259" r:id="R5f761ce171634330"/>
    <p:sldId xmlns:r="http://schemas.openxmlformats.org/officeDocument/2006/relationships" id="260" r:id="R218b908b928d434a"/>
    <p:sldId xmlns:r="http://schemas.openxmlformats.org/officeDocument/2006/relationships" id="261" r:id="Rb20f4d72090f4798"/>
    <p:sldId xmlns:r="http://schemas.openxmlformats.org/officeDocument/2006/relationships" id="262" r:id="Red521a7c01514a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ae2c3458940c3" /><Relationship Type="http://schemas.openxmlformats.org/officeDocument/2006/relationships/slide" Target="/ppt/slides/slide1.xml" Id="Rf3c0f8fcb5cc409c" /><Relationship Type="http://schemas.openxmlformats.org/officeDocument/2006/relationships/slide" Target="/ppt/slides/slide2.xml" Id="Rd8d3169459414d56" /><Relationship Type="http://schemas.openxmlformats.org/officeDocument/2006/relationships/slide" Target="/ppt/slides/slide3.xml" Id="Rffc35838c90142f7" /><Relationship Type="http://schemas.openxmlformats.org/officeDocument/2006/relationships/slide" Target="/ppt/slides/slide4.xml" Id="R5f761ce171634330" /><Relationship Type="http://schemas.openxmlformats.org/officeDocument/2006/relationships/slide" Target="/ppt/slides/slide5.xml" Id="R218b908b928d434a" /><Relationship Type="http://schemas.openxmlformats.org/officeDocument/2006/relationships/slide" Target="/ppt/slides/slide6.xml" Id="Rb20f4d72090f4798" /><Relationship Type="http://schemas.openxmlformats.org/officeDocument/2006/relationships/slide" Target="/ppt/slides/slide7.xml" Id="Red521a7c01514a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31e8cd1ca4c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7d5426bf64fe0" /><Relationship Type="http://schemas.openxmlformats.org/officeDocument/2006/relationships/theme" Target="/ppt/slideMasters/theme/theme1.xml" Id="Rc2703c4b470c4d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47d5426bf64f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ea052f2634e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d5f4ee02b48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4c51d5e9c4a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6926aac4f44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92abfc6cf4f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11f0218e147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b22ff9d3145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FIRDA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 REVISJON &amp; RÅDGIVNING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9 083 509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2 965 109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2 436 968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2 601 351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4 483 502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MAGNAR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KRIKEN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Elvegården, Naustdalsvegen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78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