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22ccb789b343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af3b663fd0455b"/>
  </p:sldMasterIdLst>
  <p:sldIdLst>
    <p:sldId xmlns:r="http://schemas.openxmlformats.org/officeDocument/2006/relationships" id="256" r:id="Rb072b598f94b4c2a"/>
    <p:sldId xmlns:r="http://schemas.openxmlformats.org/officeDocument/2006/relationships" id="257" r:id="R74dafae9991746d0"/>
    <p:sldId xmlns:r="http://schemas.openxmlformats.org/officeDocument/2006/relationships" id="258" r:id="R1400ed23fff0408e"/>
    <p:sldId xmlns:r="http://schemas.openxmlformats.org/officeDocument/2006/relationships" id="259" r:id="Ra87c5a8f8df443e3"/>
    <p:sldId xmlns:r="http://schemas.openxmlformats.org/officeDocument/2006/relationships" id="260" r:id="Ra89062c2bd664cec"/>
    <p:sldId xmlns:r="http://schemas.openxmlformats.org/officeDocument/2006/relationships" id="261" r:id="R97f9665b3d9f47c9"/>
    <p:sldId xmlns:r="http://schemas.openxmlformats.org/officeDocument/2006/relationships" id="262" r:id="R8f66345d5573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f3b663fd0455b" /><Relationship Type="http://schemas.openxmlformats.org/officeDocument/2006/relationships/slide" Target="/ppt/slides/slide1.xml" Id="Rb072b598f94b4c2a" /><Relationship Type="http://schemas.openxmlformats.org/officeDocument/2006/relationships/slide" Target="/ppt/slides/slide2.xml" Id="R74dafae9991746d0" /><Relationship Type="http://schemas.openxmlformats.org/officeDocument/2006/relationships/slide" Target="/ppt/slides/slide3.xml" Id="R1400ed23fff0408e" /><Relationship Type="http://schemas.openxmlformats.org/officeDocument/2006/relationships/slide" Target="/ppt/slides/slide4.xml" Id="Ra87c5a8f8df443e3" /><Relationship Type="http://schemas.openxmlformats.org/officeDocument/2006/relationships/slide" Target="/ppt/slides/slide5.xml" Id="Ra89062c2bd664cec" /><Relationship Type="http://schemas.openxmlformats.org/officeDocument/2006/relationships/slide" Target="/ppt/slides/slide6.xml" Id="R97f9665b3d9f47c9" /><Relationship Type="http://schemas.openxmlformats.org/officeDocument/2006/relationships/slide" Target="/ppt/slides/slide7.xml" Id="R8f66345d5573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b496b0735b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317e7c9c84d3b" /><Relationship Type="http://schemas.openxmlformats.org/officeDocument/2006/relationships/theme" Target="/ppt/slideMasters/theme/theme1.xml" Id="Rb1df686dba97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317e7c9c8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af40db4e2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25c68d257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9d7efb218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a85e4e12b40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b4ab6fcae41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6d01f646a4e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d53ba3db6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PETORS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−2 384 258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657 010 442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1 343 320 108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1 362 481 813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JØRGEN WEISETHAUNET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Hommelvikhøgda, Malvikvegen 1565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