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9bf0f275f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8ead8d9b44966"/>
  </p:sldMasterIdLst>
  <p:sldIdLst>
    <p:sldId xmlns:r="http://schemas.openxmlformats.org/officeDocument/2006/relationships" id="256" r:id="R59b8ce18d85c4e1a"/>
    <p:sldId xmlns:r="http://schemas.openxmlformats.org/officeDocument/2006/relationships" id="257" r:id="Rc4bfc310a20d4701"/>
    <p:sldId xmlns:r="http://schemas.openxmlformats.org/officeDocument/2006/relationships" id="258" r:id="R1ac3ce899c3343ea"/>
    <p:sldId xmlns:r="http://schemas.openxmlformats.org/officeDocument/2006/relationships" id="259" r:id="Rfd87d92bc69b4095"/>
    <p:sldId xmlns:r="http://schemas.openxmlformats.org/officeDocument/2006/relationships" id="260" r:id="Raa294bfe90344c08"/>
    <p:sldId xmlns:r="http://schemas.openxmlformats.org/officeDocument/2006/relationships" id="261" r:id="Rfbdf3e38919b4d7f"/>
    <p:sldId xmlns:r="http://schemas.openxmlformats.org/officeDocument/2006/relationships" id="262" r:id="R8dbf4580120a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8ead8d9b44966" /><Relationship Type="http://schemas.openxmlformats.org/officeDocument/2006/relationships/slide" Target="/ppt/slides/slide1.xml" Id="R59b8ce18d85c4e1a" /><Relationship Type="http://schemas.openxmlformats.org/officeDocument/2006/relationships/slide" Target="/ppt/slides/slide2.xml" Id="Rc4bfc310a20d4701" /><Relationship Type="http://schemas.openxmlformats.org/officeDocument/2006/relationships/slide" Target="/ppt/slides/slide3.xml" Id="R1ac3ce899c3343ea" /><Relationship Type="http://schemas.openxmlformats.org/officeDocument/2006/relationships/slide" Target="/ppt/slides/slide4.xml" Id="Rfd87d92bc69b4095" /><Relationship Type="http://schemas.openxmlformats.org/officeDocument/2006/relationships/slide" Target="/ppt/slides/slide5.xml" Id="Raa294bfe90344c08" /><Relationship Type="http://schemas.openxmlformats.org/officeDocument/2006/relationships/slide" Target="/ppt/slides/slide6.xml" Id="Rfbdf3e38919b4d7f" /><Relationship Type="http://schemas.openxmlformats.org/officeDocument/2006/relationships/slide" Target="/ppt/slides/slide7.xml" Id="R8dbf4580120a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f3648e495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81bc48a814044" /><Relationship Type="http://schemas.openxmlformats.org/officeDocument/2006/relationships/theme" Target="/ppt/slideMasters/theme/theme1.xml" Id="Rf173865fb343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81bc48a81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c435c238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c1b0c6bf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f57148aa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965ffc9b9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77c61a5bf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553076092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90651246d4b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A. 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A. SVENDSEN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5 379 494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ANDRE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A. SVENDSEN INVEST AS</a:t>
            </a:r>
          </a:p>
        </p:txBody>
      </p:sp>
    </p:spTree>
  </p:cSld>
  <p:clrMapOvr>
    <a:masterClrMapping xmlns:a="http://schemas.openxmlformats.org/drawingml/2006/main"/>
  </p:clrMapOvr>
</p:sld>
</file>