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104ea1a0f04f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29ce9b24db4ae3"/>
  </p:sldMasterIdLst>
  <p:sldIdLst>
    <p:sldId xmlns:r="http://schemas.openxmlformats.org/officeDocument/2006/relationships" id="256" r:id="R1d6c8a94aa304c6f"/>
    <p:sldId xmlns:r="http://schemas.openxmlformats.org/officeDocument/2006/relationships" id="257" r:id="R3eaf4565d8054cfa"/>
    <p:sldId xmlns:r="http://schemas.openxmlformats.org/officeDocument/2006/relationships" id="258" r:id="R152e18f6092749d9"/>
    <p:sldId xmlns:r="http://schemas.openxmlformats.org/officeDocument/2006/relationships" id="259" r:id="Rc1f81e38d3d34a52"/>
    <p:sldId xmlns:r="http://schemas.openxmlformats.org/officeDocument/2006/relationships" id="260" r:id="R484d1954242e4305"/>
    <p:sldId xmlns:r="http://schemas.openxmlformats.org/officeDocument/2006/relationships" id="261" r:id="R4f61147bb1bf4472"/>
    <p:sldId xmlns:r="http://schemas.openxmlformats.org/officeDocument/2006/relationships" id="262" r:id="R32d2fa771e5242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29ce9b24db4ae3" /><Relationship Type="http://schemas.openxmlformats.org/officeDocument/2006/relationships/slide" Target="/ppt/slides/slide1.xml" Id="R1d6c8a94aa304c6f" /><Relationship Type="http://schemas.openxmlformats.org/officeDocument/2006/relationships/slide" Target="/ppt/slides/slide2.xml" Id="R3eaf4565d8054cfa" /><Relationship Type="http://schemas.openxmlformats.org/officeDocument/2006/relationships/slide" Target="/ppt/slides/slide3.xml" Id="R152e18f6092749d9" /><Relationship Type="http://schemas.openxmlformats.org/officeDocument/2006/relationships/slide" Target="/ppt/slides/slide4.xml" Id="Rc1f81e38d3d34a52" /><Relationship Type="http://schemas.openxmlformats.org/officeDocument/2006/relationships/slide" Target="/ppt/slides/slide5.xml" Id="R484d1954242e4305" /><Relationship Type="http://schemas.openxmlformats.org/officeDocument/2006/relationships/slide" Target="/ppt/slides/slide6.xml" Id="R4f61147bb1bf4472" /><Relationship Type="http://schemas.openxmlformats.org/officeDocument/2006/relationships/slide" Target="/ppt/slides/slide7.xml" Id="R32d2fa771e5242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2fc7ed7ad74c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6d7f939314efe" /><Relationship Type="http://schemas.openxmlformats.org/officeDocument/2006/relationships/theme" Target="/ppt/slideMasters/theme/theme1.xml" Id="R5b4175b39c9a4e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36d7f939314e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52022e8f44d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a5882636d48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d65ed102b46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215c580ec4d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29c3316e646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9120999f547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d427ef04e47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ELVERUM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ELVERUM SPORT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3 467 501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14 058 389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17 156 195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SÆTHRE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Ydalirvegen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2413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arne.saethre@elverum.toyota.no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989 201 190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