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ff038abbfd43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8c552f1d754308"/>
  </p:sldMasterIdLst>
  <p:sldIdLst>
    <p:sldId xmlns:r="http://schemas.openxmlformats.org/officeDocument/2006/relationships" id="256" r:id="R55e0a72ae5cf400a"/>
    <p:sldId xmlns:r="http://schemas.openxmlformats.org/officeDocument/2006/relationships" id="257" r:id="R35f15421c1e4453c"/>
    <p:sldId xmlns:r="http://schemas.openxmlformats.org/officeDocument/2006/relationships" id="258" r:id="R68549f92fb584476"/>
    <p:sldId xmlns:r="http://schemas.openxmlformats.org/officeDocument/2006/relationships" id="259" r:id="Rd260530793b34a77"/>
    <p:sldId xmlns:r="http://schemas.openxmlformats.org/officeDocument/2006/relationships" id="260" r:id="R2e8dc751efa848d1"/>
    <p:sldId xmlns:r="http://schemas.openxmlformats.org/officeDocument/2006/relationships" id="261" r:id="Rbb93e59c35a7484b"/>
    <p:sldId xmlns:r="http://schemas.openxmlformats.org/officeDocument/2006/relationships" id="262" r:id="Rf969e1a00eb646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c552f1d754308" /><Relationship Type="http://schemas.openxmlformats.org/officeDocument/2006/relationships/slide" Target="/ppt/slides/slide1.xml" Id="R55e0a72ae5cf400a" /><Relationship Type="http://schemas.openxmlformats.org/officeDocument/2006/relationships/slide" Target="/ppt/slides/slide2.xml" Id="R35f15421c1e4453c" /><Relationship Type="http://schemas.openxmlformats.org/officeDocument/2006/relationships/slide" Target="/ppt/slides/slide3.xml" Id="R68549f92fb584476" /><Relationship Type="http://schemas.openxmlformats.org/officeDocument/2006/relationships/slide" Target="/ppt/slides/slide4.xml" Id="Rd260530793b34a77" /><Relationship Type="http://schemas.openxmlformats.org/officeDocument/2006/relationships/slide" Target="/ppt/slides/slide5.xml" Id="R2e8dc751efa848d1" /><Relationship Type="http://schemas.openxmlformats.org/officeDocument/2006/relationships/slide" Target="/ppt/slides/slide6.xml" Id="Rbb93e59c35a7484b" /><Relationship Type="http://schemas.openxmlformats.org/officeDocument/2006/relationships/slide" Target="/ppt/slides/slide7.xml" Id="Rf969e1a00eb646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21d45348d40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4234cba40491f" /><Relationship Type="http://schemas.openxmlformats.org/officeDocument/2006/relationships/theme" Target="/ppt/slideMasters/theme/theme1.xml" Id="R1df3248c28e3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4234cba40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7c97605134e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2dba89e9144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2900472c2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1fd7d8d6f42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58d0fce4947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b6ba729cc49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f7ab456d84f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