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c6c17c028f4f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2cf97b5884abd"/>
  </p:sldMasterIdLst>
  <p:sldIdLst>
    <p:sldId xmlns:r="http://schemas.openxmlformats.org/officeDocument/2006/relationships" id="256" r:id="R48d1d62f4f184f33"/>
    <p:sldId xmlns:r="http://schemas.openxmlformats.org/officeDocument/2006/relationships" id="257" r:id="R7475a8fd1bdc417a"/>
    <p:sldId xmlns:r="http://schemas.openxmlformats.org/officeDocument/2006/relationships" id="258" r:id="R5ec987e1f9d84910"/>
    <p:sldId xmlns:r="http://schemas.openxmlformats.org/officeDocument/2006/relationships" id="259" r:id="Rf8d1da9564594a8a"/>
    <p:sldId xmlns:r="http://schemas.openxmlformats.org/officeDocument/2006/relationships" id="260" r:id="R03fbac0cb5b74fbb"/>
    <p:sldId xmlns:r="http://schemas.openxmlformats.org/officeDocument/2006/relationships" id="261" r:id="R5a132e6dacf749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2cf97b5884abd" /><Relationship Type="http://schemas.openxmlformats.org/officeDocument/2006/relationships/slide" Target="/ppt/slides/slide1.xml" Id="R48d1d62f4f184f33" /><Relationship Type="http://schemas.openxmlformats.org/officeDocument/2006/relationships/slide" Target="/ppt/slides/slide2.xml" Id="R7475a8fd1bdc417a" /><Relationship Type="http://schemas.openxmlformats.org/officeDocument/2006/relationships/slide" Target="/ppt/slides/slide3.xml" Id="R5ec987e1f9d84910" /><Relationship Type="http://schemas.openxmlformats.org/officeDocument/2006/relationships/slide" Target="/ppt/slides/slide4.xml" Id="Rf8d1da9564594a8a" /><Relationship Type="http://schemas.openxmlformats.org/officeDocument/2006/relationships/slide" Target="/ppt/slides/slide5.xml" Id="R03fbac0cb5b74fbb" /><Relationship Type="http://schemas.openxmlformats.org/officeDocument/2006/relationships/slide" Target="/ppt/slides/slide6.xml" Id="R5a132e6dacf749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0e5db62a849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7ef9531614e59" /><Relationship Type="http://schemas.openxmlformats.org/officeDocument/2006/relationships/theme" Target="/ppt/slideMasters/theme/theme1.xml" Id="Rcffde414208d45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87ef9531614e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fc627a9b7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71e159a214f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8622e7f1d46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726e85c0645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7a3e07bff40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4ce33869649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INVESTERING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FJELLSETH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