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32804ed9d045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f6b9057cec4a78"/>
  </p:sldMasterIdLst>
  <p:sldIdLst>
    <p:sldId xmlns:r="http://schemas.openxmlformats.org/officeDocument/2006/relationships" id="256" r:id="Rbcd1e72e345c4e42"/>
    <p:sldId xmlns:r="http://schemas.openxmlformats.org/officeDocument/2006/relationships" id="257" r:id="Rdf79c4abdb6944b2"/>
    <p:sldId xmlns:r="http://schemas.openxmlformats.org/officeDocument/2006/relationships" id="258" r:id="R94e30af9a58b4e16"/>
    <p:sldId xmlns:r="http://schemas.openxmlformats.org/officeDocument/2006/relationships" id="259" r:id="Rf15e51f466204c9a"/>
    <p:sldId xmlns:r="http://schemas.openxmlformats.org/officeDocument/2006/relationships" id="260" r:id="Rcebb518eaa694cfd"/>
    <p:sldId xmlns:r="http://schemas.openxmlformats.org/officeDocument/2006/relationships" id="261" r:id="R60c26199d7f54c53"/>
    <p:sldId xmlns:r="http://schemas.openxmlformats.org/officeDocument/2006/relationships" id="262" r:id="R0a9591bf579542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f6b9057cec4a78" /><Relationship Type="http://schemas.openxmlformats.org/officeDocument/2006/relationships/slide" Target="/ppt/slides/slide1.xml" Id="Rbcd1e72e345c4e42" /><Relationship Type="http://schemas.openxmlformats.org/officeDocument/2006/relationships/slide" Target="/ppt/slides/slide2.xml" Id="Rdf79c4abdb6944b2" /><Relationship Type="http://schemas.openxmlformats.org/officeDocument/2006/relationships/slide" Target="/ppt/slides/slide3.xml" Id="R94e30af9a58b4e16" /><Relationship Type="http://schemas.openxmlformats.org/officeDocument/2006/relationships/slide" Target="/ppt/slides/slide4.xml" Id="Rf15e51f466204c9a" /><Relationship Type="http://schemas.openxmlformats.org/officeDocument/2006/relationships/slide" Target="/ppt/slides/slide5.xml" Id="Rcebb518eaa694cfd" /><Relationship Type="http://schemas.openxmlformats.org/officeDocument/2006/relationships/slide" Target="/ppt/slides/slide6.xml" Id="R60c26199d7f54c53" /><Relationship Type="http://schemas.openxmlformats.org/officeDocument/2006/relationships/slide" Target="/ppt/slides/slide7.xml" Id="R0a9591bf579542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a703a3424e42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ec6de12ba4cca" /><Relationship Type="http://schemas.openxmlformats.org/officeDocument/2006/relationships/theme" Target="/ppt/slideMasters/theme/theme1.xml" Id="Rb16c944520824c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5ec6de12ba4c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1b93c06f947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ab62d15fd4a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f4bbd077c4b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cf1c5fc1448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84b3146424a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20e2096eb47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8cce6db3e40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TWO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TWO INVEST AS ble etablert [år] og holder til i Rud.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−92 558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225 149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5 392 353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5 446 414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WERNER OGNEDAL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ARSTAD OGNEDAL  –  44,0 %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ALICE ARSTAD OGNEDAL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WERNER OGNEDAL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Ingstads vei 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1351 Rud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989 181 521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