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cb34a8219c42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d66f32006e461a"/>
  </p:sldMasterIdLst>
  <p:sldIdLst>
    <p:sldId xmlns:r="http://schemas.openxmlformats.org/officeDocument/2006/relationships" id="256" r:id="R7383e9fa5097412b"/>
    <p:sldId xmlns:r="http://schemas.openxmlformats.org/officeDocument/2006/relationships" id="257" r:id="Rbac9de51fa8d49ef"/>
    <p:sldId xmlns:r="http://schemas.openxmlformats.org/officeDocument/2006/relationships" id="258" r:id="Raa7ec6b8335a4e67"/>
    <p:sldId xmlns:r="http://schemas.openxmlformats.org/officeDocument/2006/relationships" id="259" r:id="R0a62aeea17d04aeb"/>
    <p:sldId xmlns:r="http://schemas.openxmlformats.org/officeDocument/2006/relationships" id="260" r:id="R0c6c857df4ac4a15"/>
    <p:sldId xmlns:r="http://schemas.openxmlformats.org/officeDocument/2006/relationships" id="261" r:id="Rd7db5c88b44a408f"/>
    <p:sldId xmlns:r="http://schemas.openxmlformats.org/officeDocument/2006/relationships" id="262" r:id="R26cfd8b8e69d48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66f32006e461a" /><Relationship Type="http://schemas.openxmlformats.org/officeDocument/2006/relationships/slide" Target="/ppt/slides/slide1.xml" Id="R7383e9fa5097412b" /><Relationship Type="http://schemas.openxmlformats.org/officeDocument/2006/relationships/slide" Target="/ppt/slides/slide2.xml" Id="Rbac9de51fa8d49ef" /><Relationship Type="http://schemas.openxmlformats.org/officeDocument/2006/relationships/slide" Target="/ppt/slides/slide3.xml" Id="Raa7ec6b8335a4e67" /><Relationship Type="http://schemas.openxmlformats.org/officeDocument/2006/relationships/slide" Target="/ppt/slides/slide4.xml" Id="R0a62aeea17d04aeb" /><Relationship Type="http://schemas.openxmlformats.org/officeDocument/2006/relationships/slide" Target="/ppt/slides/slide5.xml" Id="R0c6c857df4ac4a15" /><Relationship Type="http://schemas.openxmlformats.org/officeDocument/2006/relationships/slide" Target="/ppt/slides/slide6.xml" Id="Rd7db5c88b44a408f" /><Relationship Type="http://schemas.openxmlformats.org/officeDocument/2006/relationships/slide" Target="/ppt/slides/slide7.xml" Id="R26cfd8b8e69d48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cdce9f337d4c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cab7cec3542fa" /><Relationship Type="http://schemas.openxmlformats.org/officeDocument/2006/relationships/theme" Target="/ppt/slideMasters/theme/theme1.xml" Id="R3799992a98584c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dcab7cec3542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a5c505b5043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ce6637cf64a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20b7592a74b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1d482ad424c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faaed54fe46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4d5eab36e40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d1ccc76524a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TMI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9 357 936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