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88df4fe134f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cd32f35b1b40e7"/>
  </p:sldMasterIdLst>
  <p:sldIdLst>
    <p:sldId xmlns:r="http://schemas.openxmlformats.org/officeDocument/2006/relationships" id="256" r:id="Re543cf6ff7b0466a"/>
    <p:sldId xmlns:r="http://schemas.openxmlformats.org/officeDocument/2006/relationships" id="257" r:id="R129cd57260d6478d"/>
    <p:sldId xmlns:r="http://schemas.openxmlformats.org/officeDocument/2006/relationships" id="258" r:id="Rc355f5aae86f4efe"/>
    <p:sldId xmlns:r="http://schemas.openxmlformats.org/officeDocument/2006/relationships" id="259" r:id="R14720d3e23bf4dd0"/>
    <p:sldId xmlns:r="http://schemas.openxmlformats.org/officeDocument/2006/relationships" id="260" r:id="R5535535f0d9c4df5"/>
    <p:sldId xmlns:r="http://schemas.openxmlformats.org/officeDocument/2006/relationships" id="261" r:id="Re9cb9f3374624fd6"/>
    <p:sldId xmlns:r="http://schemas.openxmlformats.org/officeDocument/2006/relationships" id="262" r:id="R2d001b8fc95444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d32f35b1b40e7" /><Relationship Type="http://schemas.openxmlformats.org/officeDocument/2006/relationships/slide" Target="/ppt/slides/slide1.xml" Id="Re543cf6ff7b0466a" /><Relationship Type="http://schemas.openxmlformats.org/officeDocument/2006/relationships/slide" Target="/ppt/slides/slide2.xml" Id="R129cd57260d6478d" /><Relationship Type="http://schemas.openxmlformats.org/officeDocument/2006/relationships/slide" Target="/ppt/slides/slide3.xml" Id="Rc355f5aae86f4efe" /><Relationship Type="http://schemas.openxmlformats.org/officeDocument/2006/relationships/slide" Target="/ppt/slides/slide4.xml" Id="R14720d3e23bf4dd0" /><Relationship Type="http://schemas.openxmlformats.org/officeDocument/2006/relationships/slide" Target="/ppt/slides/slide5.xml" Id="R5535535f0d9c4df5" /><Relationship Type="http://schemas.openxmlformats.org/officeDocument/2006/relationships/slide" Target="/ppt/slides/slide6.xml" Id="Re9cb9f3374624fd6" /><Relationship Type="http://schemas.openxmlformats.org/officeDocument/2006/relationships/slide" Target="/ppt/slides/slide7.xml" Id="R2d001b8fc95444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c5098ea4f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611454cfd49e9" /><Relationship Type="http://schemas.openxmlformats.org/officeDocument/2006/relationships/theme" Target="/ppt/slideMasters/theme/theme1.xml" Id="R4ce45959ae54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c611454cfd49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bc84453924f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f8ccfb4d448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163e3903f46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8819f4f9f48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f00f1355846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b5891f53a4b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41d75dc674c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