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aaa8d69be34e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6a33604264969"/>
  </p:sldMasterIdLst>
  <p:sldIdLst>
    <p:sldId xmlns:r="http://schemas.openxmlformats.org/officeDocument/2006/relationships" id="256" r:id="R21c66382cace4b84"/>
    <p:sldId xmlns:r="http://schemas.openxmlformats.org/officeDocument/2006/relationships" id="257" r:id="R30a1220d6d0046ed"/>
    <p:sldId xmlns:r="http://schemas.openxmlformats.org/officeDocument/2006/relationships" id="258" r:id="Rb0e7103946e14c09"/>
    <p:sldId xmlns:r="http://schemas.openxmlformats.org/officeDocument/2006/relationships" id="259" r:id="Rbb21d54e721c47b8"/>
    <p:sldId xmlns:r="http://schemas.openxmlformats.org/officeDocument/2006/relationships" id="260" r:id="Rf34e6b576f214e8d"/>
    <p:sldId xmlns:r="http://schemas.openxmlformats.org/officeDocument/2006/relationships" id="261" r:id="R1c4e4fb321634988"/>
    <p:sldId xmlns:r="http://schemas.openxmlformats.org/officeDocument/2006/relationships" id="262" r:id="Ra2846a4fdcd646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6a33604264969" /><Relationship Type="http://schemas.openxmlformats.org/officeDocument/2006/relationships/slide" Target="/ppt/slides/slide1.xml" Id="R21c66382cace4b84" /><Relationship Type="http://schemas.openxmlformats.org/officeDocument/2006/relationships/slide" Target="/ppt/slides/slide2.xml" Id="R30a1220d6d0046ed" /><Relationship Type="http://schemas.openxmlformats.org/officeDocument/2006/relationships/slide" Target="/ppt/slides/slide3.xml" Id="Rb0e7103946e14c09" /><Relationship Type="http://schemas.openxmlformats.org/officeDocument/2006/relationships/slide" Target="/ppt/slides/slide4.xml" Id="Rbb21d54e721c47b8" /><Relationship Type="http://schemas.openxmlformats.org/officeDocument/2006/relationships/slide" Target="/ppt/slides/slide5.xml" Id="Rf34e6b576f214e8d" /><Relationship Type="http://schemas.openxmlformats.org/officeDocument/2006/relationships/slide" Target="/ppt/slides/slide6.xml" Id="R1c4e4fb321634988" /><Relationship Type="http://schemas.openxmlformats.org/officeDocument/2006/relationships/slide" Target="/ppt/slides/slide7.xml" Id="Ra2846a4fdcd646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5e187be7a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d074139384a42" /><Relationship Type="http://schemas.openxmlformats.org/officeDocument/2006/relationships/theme" Target="/ppt/slideMasters/theme/theme1.xml" Id="Rbf9f8702eb3d47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0d07413938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24da5054449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70fc302606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2fc3e2f3249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b14ffd0f047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a20a31548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c657b9ff741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093092866747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793 263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2 285 542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3 085 542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NANNA ERIKSEN RØE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Nanna Eriksen Røe, Bolignummer H0204, Helge Barmans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58 73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989 086 421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GART HOLDING AS</a:t>
            </a:r>
          </a:p>
        </p:txBody>
      </p:sp>
    </p:spTree>
  </p:cSld>
  <p:clrMapOvr>
    <a:masterClrMapping xmlns:a="http://schemas.openxmlformats.org/drawingml/2006/main"/>
  </p:clrMapOvr>
</p:sld>
</file>