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0dba88b1d0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f9f7c194da45bb"/>
  </p:sldMasterIdLst>
  <p:sldIdLst>
    <p:sldId xmlns:r="http://schemas.openxmlformats.org/officeDocument/2006/relationships" id="256" r:id="R05a1f3dc1e524e32"/>
    <p:sldId xmlns:r="http://schemas.openxmlformats.org/officeDocument/2006/relationships" id="257" r:id="R4b9e864fce04495f"/>
    <p:sldId xmlns:r="http://schemas.openxmlformats.org/officeDocument/2006/relationships" id="258" r:id="R5ef68d8f4e264eee"/>
    <p:sldId xmlns:r="http://schemas.openxmlformats.org/officeDocument/2006/relationships" id="259" r:id="R5fa4140e617f4781"/>
    <p:sldId xmlns:r="http://schemas.openxmlformats.org/officeDocument/2006/relationships" id="260" r:id="R9569c27198b54766"/>
    <p:sldId xmlns:r="http://schemas.openxmlformats.org/officeDocument/2006/relationships" id="261" r:id="R09a7d4e42767464a"/>
    <p:sldId xmlns:r="http://schemas.openxmlformats.org/officeDocument/2006/relationships" id="262" r:id="R31d83acd59a2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9f7c194da45bb" /><Relationship Type="http://schemas.openxmlformats.org/officeDocument/2006/relationships/slide" Target="/ppt/slides/slide1.xml" Id="R05a1f3dc1e524e32" /><Relationship Type="http://schemas.openxmlformats.org/officeDocument/2006/relationships/slide" Target="/ppt/slides/slide2.xml" Id="R4b9e864fce04495f" /><Relationship Type="http://schemas.openxmlformats.org/officeDocument/2006/relationships/slide" Target="/ppt/slides/slide3.xml" Id="R5ef68d8f4e264eee" /><Relationship Type="http://schemas.openxmlformats.org/officeDocument/2006/relationships/slide" Target="/ppt/slides/slide4.xml" Id="R5fa4140e617f4781" /><Relationship Type="http://schemas.openxmlformats.org/officeDocument/2006/relationships/slide" Target="/ppt/slides/slide5.xml" Id="R9569c27198b54766" /><Relationship Type="http://schemas.openxmlformats.org/officeDocument/2006/relationships/slide" Target="/ppt/slides/slide6.xml" Id="R09a7d4e42767464a" /><Relationship Type="http://schemas.openxmlformats.org/officeDocument/2006/relationships/slide" Target="/ppt/slides/slide7.xml" Id="R31d83acd59a2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dbfa6bdcc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79eb079bf4dc8" /><Relationship Type="http://schemas.openxmlformats.org/officeDocument/2006/relationships/theme" Target="/ppt/slideMasters/theme/theme1.xml" Id="Ra1e561bf6aa746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379eb079bf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5074f87654e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bd95319964c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d2e3a2a604b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dc52b314c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efcc8f9b440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26c1e45b049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ce736cd42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