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d093f7a86645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a0f27a4ca44387"/>
  </p:sldMasterIdLst>
  <p:sldIdLst>
    <p:sldId xmlns:r="http://schemas.openxmlformats.org/officeDocument/2006/relationships" id="256" r:id="Ra7aa7368ace94694"/>
    <p:sldId xmlns:r="http://schemas.openxmlformats.org/officeDocument/2006/relationships" id="257" r:id="R25a698c04ece4160"/>
    <p:sldId xmlns:r="http://schemas.openxmlformats.org/officeDocument/2006/relationships" id="258" r:id="Rb70fd2019996453f"/>
    <p:sldId xmlns:r="http://schemas.openxmlformats.org/officeDocument/2006/relationships" id="259" r:id="R0d53462b112d401e"/>
    <p:sldId xmlns:r="http://schemas.openxmlformats.org/officeDocument/2006/relationships" id="260" r:id="R5c76dfcfb1754543"/>
    <p:sldId xmlns:r="http://schemas.openxmlformats.org/officeDocument/2006/relationships" id="261" r:id="Rfbc47e48ad394cc3"/>
    <p:sldId xmlns:r="http://schemas.openxmlformats.org/officeDocument/2006/relationships" id="262" r:id="R3fd34d034a974d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a0f27a4ca44387" /><Relationship Type="http://schemas.openxmlformats.org/officeDocument/2006/relationships/slide" Target="/ppt/slides/slide1.xml" Id="Ra7aa7368ace94694" /><Relationship Type="http://schemas.openxmlformats.org/officeDocument/2006/relationships/slide" Target="/ppt/slides/slide2.xml" Id="R25a698c04ece4160" /><Relationship Type="http://schemas.openxmlformats.org/officeDocument/2006/relationships/slide" Target="/ppt/slides/slide3.xml" Id="Rb70fd2019996453f" /><Relationship Type="http://schemas.openxmlformats.org/officeDocument/2006/relationships/slide" Target="/ppt/slides/slide4.xml" Id="R0d53462b112d401e" /><Relationship Type="http://schemas.openxmlformats.org/officeDocument/2006/relationships/slide" Target="/ppt/slides/slide5.xml" Id="R5c76dfcfb1754543" /><Relationship Type="http://schemas.openxmlformats.org/officeDocument/2006/relationships/slide" Target="/ppt/slides/slide6.xml" Id="Rfbc47e48ad394cc3" /><Relationship Type="http://schemas.openxmlformats.org/officeDocument/2006/relationships/slide" Target="/ppt/slides/slide7.xml" Id="R3fd34d034a974d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711066c6644c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92056702e4de9" /><Relationship Type="http://schemas.openxmlformats.org/officeDocument/2006/relationships/theme" Target="/ppt/slideMasters/theme/theme1.xml" Id="Rb766cbbd7a144b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592056702e4d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675f1c0d246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26d7d1fd14b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839ba3da741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0d6cdd47f4b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70453f11943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8f9543fe940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ffd6f83d042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VS HOLDING AS ble etablert [år] og holder til i Sunndalsøra.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9 765 944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10 770 239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SÆTER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Fjellvegen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6600 Sunndalsøra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989 057 421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 HOLDING AS</a:t>
            </a:r>
          </a:p>
        </p:txBody>
      </p:sp>
    </p:spTree>
  </p:cSld>
  <p:clrMapOvr>
    <a:masterClrMapping xmlns:a="http://schemas.openxmlformats.org/drawingml/2006/main"/>
  </p:clrMapOvr>
</p:sld>
</file>