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be4e62883643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78c7a12ccf4b5b"/>
  </p:sldMasterIdLst>
  <p:sldIdLst>
    <p:sldId xmlns:r="http://schemas.openxmlformats.org/officeDocument/2006/relationships" id="256" r:id="Ra249718c15484a68"/>
    <p:sldId xmlns:r="http://schemas.openxmlformats.org/officeDocument/2006/relationships" id="257" r:id="R67dd5791c88042f3"/>
    <p:sldId xmlns:r="http://schemas.openxmlformats.org/officeDocument/2006/relationships" id="258" r:id="Rad7175bd11cb4886"/>
    <p:sldId xmlns:r="http://schemas.openxmlformats.org/officeDocument/2006/relationships" id="259" r:id="Ra024aa60bb24479e"/>
    <p:sldId xmlns:r="http://schemas.openxmlformats.org/officeDocument/2006/relationships" id="260" r:id="Rf68a1fa9cba5421f"/>
    <p:sldId xmlns:r="http://schemas.openxmlformats.org/officeDocument/2006/relationships" id="261" r:id="R2b4d0c624abe4a76"/>
    <p:sldId xmlns:r="http://schemas.openxmlformats.org/officeDocument/2006/relationships" id="262" r:id="R47d153ea2e0f49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8c7a12ccf4b5b" /><Relationship Type="http://schemas.openxmlformats.org/officeDocument/2006/relationships/slide" Target="/ppt/slides/slide1.xml" Id="Ra249718c15484a68" /><Relationship Type="http://schemas.openxmlformats.org/officeDocument/2006/relationships/slide" Target="/ppt/slides/slide2.xml" Id="R67dd5791c88042f3" /><Relationship Type="http://schemas.openxmlformats.org/officeDocument/2006/relationships/slide" Target="/ppt/slides/slide3.xml" Id="Rad7175bd11cb4886" /><Relationship Type="http://schemas.openxmlformats.org/officeDocument/2006/relationships/slide" Target="/ppt/slides/slide4.xml" Id="Ra024aa60bb24479e" /><Relationship Type="http://schemas.openxmlformats.org/officeDocument/2006/relationships/slide" Target="/ppt/slides/slide5.xml" Id="Rf68a1fa9cba5421f" /><Relationship Type="http://schemas.openxmlformats.org/officeDocument/2006/relationships/slide" Target="/ppt/slides/slide6.xml" Id="R2b4d0c624abe4a76" /><Relationship Type="http://schemas.openxmlformats.org/officeDocument/2006/relationships/slide" Target="/ppt/slides/slide7.xml" Id="R47d153ea2e0f49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852685da2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1585b9da94898" /><Relationship Type="http://schemas.openxmlformats.org/officeDocument/2006/relationships/theme" Target="/ppt/slideMasters/theme/theme1.xml" Id="R2a31e30809074e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1585b9da948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5db753ae94d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eed9fca80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243e0ca6b4a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746263bdd40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60e6a77fb43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74bd1a9e3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05082a60242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