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c50513fdf646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04a35f8deb4925"/>
  </p:sldMasterIdLst>
  <p:sldIdLst>
    <p:sldId xmlns:r="http://schemas.openxmlformats.org/officeDocument/2006/relationships" id="256" r:id="R6e084ba731c14f68"/>
    <p:sldId xmlns:r="http://schemas.openxmlformats.org/officeDocument/2006/relationships" id="257" r:id="Reca523fdb66b4efe"/>
    <p:sldId xmlns:r="http://schemas.openxmlformats.org/officeDocument/2006/relationships" id="258" r:id="R67feef2f177d40f3"/>
    <p:sldId xmlns:r="http://schemas.openxmlformats.org/officeDocument/2006/relationships" id="259" r:id="R537aa02792014c73"/>
    <p:sldId xmlns:r="http://schemas.openxmlformats.org/officeDocument/2006/relationships" id="260" r:id="Ref8e360c157d487d"/>
    <p:sldId xmlns:r="http://schemas.openxmlformats.org/officeDocument/2006/relationships" id="261" r:id="Rd2499734cfb14c86"/>
    <p:sldId xmlns:r="http://schemas.openxmlformats.org/officeDocument/2006/relationships" id="262" r:id="Rf72a50652c4d40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04a35f8deb4925" /><Relationship Type="http://schemas.openxmlformats.org/officeDocument/2006/relationships/slide" Target="/ppt/slides/slide1.xml" Id="R6e084ba731c14f68" /><Relationship Type="http://schemas.openxmlformats.org/officeDocument/2006/relationships/slide" Target="/ppt/slides/slide2.xml" Id="Reca523fdb66b4efe" /><Relationship Type="http://schemas.openxmlformats.org/officeDocument/2006/relationships/slide" Target="/ppt/slides/slide3.xml" Id="R67feef2f177d40f3" /><Relationship Type="http://schemas.openxmlformats.org/officeDocument/2006/relationships/slide" Target="/ppt/slides/slide4.xml" Id="R537aa02792014c73" /><Relationship Type="http://schemas.openxmlformats.org/officeDocument/2006/relationships/slide" Target="/ppt/slides/slide5.xml" Id="Ref8e360c157d487d" /><Relationship Type="http://schemas.openxmlformats.org/officeDocument/2006/relationships/slide" Target="/ppt/slides/slide6.xml" Id="Rd2499734cfb14c86" /><Relationship Type="http://schemas.openxmlformats.org/officeDocument/2006/relationships/slide" Target="/ppt/slides/slide7.xml" Id="Rf72a50652c4d40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9e67561b4544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96a33d1284f92" /><Relationship Type="http://schemas.openxmlformats.org/officeDocument/2006/relationships/theme" Target="/ppt/slideMasters/theme/theme1.xml" Id="Rd8a67dc9c5cf45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396a33d1284f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720d6cf9740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d683f1f05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89eea8c604e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5440068c049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747bbf6f4a49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1cd933c9046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237746c15a46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SIGURD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14 532 986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14 508 230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14 364 537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88 236 319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90 677 687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SKAUGEN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Selvaags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11 63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SIGURD AS</a:t>
            </a:r>
          </a:p>
        </p:txBody>
      </p:sp>
    </p:spTree>
  </p:cSld>
  <p:clrMapOvr>
    <a:masterClrMapping xmlns:a="http://schemas.openxmlformats.org/drawingml/2006/main"/>
  </p:clrMapOvr>
</p:sld>
</file>