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8c792f05814b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061b1326a94eec"/>
  </p:sldMasterIdLst>
  <p:sldIdLst>
    <p:sldId xmlns:r="http://schemas.openxmlformats.org/officeDocument/2006/relationships" id="256" r:id="R4acbf0751dbd4fc7"/>
    <p:sldId xmlns:r="http://schemas.openxmlformats.org/officeDocument/2006/relationships" id="257" r:id="Rb2f64d88e1054cac"/>
    <p:sldId xmlns:r="http://schemas.openxmlformats.org/officeDocument/2006/relationships" id="258" r:id="R3edb2d5b00fa4c13"/>
    <p:sldId xmlns:r="http://schemas.openxmlformats.org/officeDocument/2006/relationships" id="259" r:id="Red0353fe816b49ce"/>
    <p:sldId xmlns:r="http://schemas.openxmlformats.org/officeDocument/2006/relationships" id="260" r:id="R4d53b3bfa2fa42df"/>
    <p:sldId xmlns:r="http://schemas.openxmlformats.org/officeDocument/2006/relationships" id="261" r:id="R6e82bf0a04b54462"/>
    <p:sldId xmlns:r="http://schemas.openxmlformats.org/officeDocument/2006/relationships" id="262" r:id="R5dbab285444a48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61b1326a94eec" /><Relationship Type="http://schemas.openxmlformats.org/officeDocument/2006/relationships/slide" Target="/ppt/slides/slide1.xml" Id="R4acbf0751dbd4fc7" /><Relationship Type="http://schemas.openxmlformats.org/officeDocument/2006/relationships/slide" Target="/ppt/slides/slide2.xml" Id="Rb2f64d88e1054cac" /><Relationship Type="http://schemas.openxmlformats.org/officeDocument/2006/relationships/slide" Target="/ppt/slides/slide3.xml" Id="R3edb2d5b00fa4c13" /><Relationship Type="http://schemas.openxmlformats.org/officeDocument/2006/relationships/slide" Target="/ppt/slides/slide4.xml" Id="Red0353fe816b49ce" /><Relationship Type="http://schemas.openxmlformats.org/officeDocument/2006/relationships/slide" Target="/ppt/slides/slide5.xml" Id="R4d53b3bfa2fa42df" /><Relationship Type="http://schemas.openxmlformats.org/officeDocument/2006/relationships/slide" Target="/ppt/slides/slide6.xml" Id="R6e82bf0a04b54462" /><Relationship Type="http://schemas.openxmlformats.org/officeDocument/2006/relationships/slide" Target="/ppt/slides/slide7.xml" Id="R5dbab285444a48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6404366d647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80f6c1b93442b" /><Relationship Type="http://schemas.openxmlformats.org/officeDocument/2006/relationships/theme" Target="/ppt/slideMasters/theme/theme1.xml" Id="R73e7c62614d1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80f6c1b9344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142a1644d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1c2a58f8047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105b723234f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e91ec3ea34d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ac3bf9c544f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5ea26cc6946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e979cb8454c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SOLØY INVEST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9 539 597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ANDREAS STOREIDE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SOFI STOREIDE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storeide@live.no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