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9fd29f67d9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91030d084740c2"/>
  </p:sldMasterIdLst>
  <p:sldIdLst>
    <p:sldId xmlns:r="http://schemas.openxmlformats.org/officeDocument/2006/relationships" id="256" r:id="R39b878e17db34b5a"/>
    <p:sldId xmlns:r="http://schemas.openxmlformats.org/officeDocument/2006/relationships" id="257" r:id="Ra4d4dae4351843cf"/>
    <p:sldId xmlns:r="http://schemas.openxmlformats.org/officeDocument/2006/relationships" id="258" r:id="Rb1040695d8784790"/>
    <p:sldId xmlns:r="http://schemas.openxmlformats.org/officeDocument/2006/relationships" id="259" r:id="R54bea39302904ba6"/>
    <p:sldId xmlns:r="http://schemas.openxmlformats.org/officeDocument/2006/relationships" id="260" r:id="R58dc201cf3b54f68"/>
    <p:sldId xmlns:r="http://schemas.openxmlformats.org/officeDocument/2006/relationships" id="261" r:id="R9bb480b1215d4bf8"/>
    <p:sldId xmlns:r="http://schemas.openxmlformats.org/officeDocument/2006/relationships" id="262" r:id="Ra02324708896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1030d084740c2" /><Relationship Type="http://schemas.openxmlformats.org/officeDocument/2006/relationships/slide" Target="/ppt/slides/slide1.xml" Id="R39b878e17db34b5a" /><Relationship Type="http://schemas.openxmlformats.org/officeDocument/2006/relationships/slide" Target="/ppt/slides/slide2.xml" Id="Ra4d4dae4351843cf" /><Relationship Type="http://schemas.openxmlformats.org/officeDocument/2006/relationships/slide" Target="/ppt/slides/slide3.xml" Id="Rb1040695d8784790" /><Relationship Type="http://schemas.openxmlformats.org/officeDocument/2006/relationships/slide" Target="/ppt/slides/slide4.xml" Id="R54bea39302904ba6" /><Relationship Type="http://schemas.openxmlformats.org/officeDocument/2006/relationships/slide" Target="/ppt/slides/slide5.xml" Id="R58dc201cf3b54f68" /><Relationship Type="http://schemas.openxmlformats.org/officeDocument/2006/relationships/slide" Target="/ppt/slides/slide6.xml" Id="R9bb480b1215d4bf8" /><Relationship Type="http://schemas.openxmlformats.org/officeDocument/2006/relationships/slide" Target="/ppt/slides/slide7.xml" Id="Ra02324708896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a0436ca7e40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a590753d74817" /><Relationship Type="http://schemas.openxmlformats.org/officeDocument/2006/relationships/theme" Target="/ppt/slideMasters/theme/theme1.xml" Id="R37fb72925bef45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ba590753d748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30c36a2fb4e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951f6524b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877b760024e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a0990e2f749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5ebb53c78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33e42775143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61a3a8ced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