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2f54de0d2749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423dc1642406a"/>
  </p:sldMasterIdLst>
  <p:sldIdLst>
    <p:sldId xmlns:r="http://schemas.openxmlformats.org/officeDocument/2006/relationships" id="256" r:id="R7210271e71634d49"/>
    <p:sldId xmlns:r="http://schemas.openxmlformats.org/officeDocument/2006/relationships" id="257" r:id="R0e685938f295485f"/>
    <p:sldId xmlns:r="http://schemas.openxmlformats.org/officeDocument/2006/relationships" id="258" r:id="R8c8231a6a10d43fe"/>
    <p:sldId xmlns:r="http://schemas.openxmlformats.org/officeDocument/2006/relationships" id="259" r:id="Re5ba701014f74ab2"/>
    <p:sldId xmlns:r="http://schemas.openxmlformats.org/officeDocument/2006/relationships" id="260" r:id="Rfa3045473e3f4341"/>
    <p:sldId xmlns:r="http://schemas.openxmlformats.org/officeDocument/2006/relationships" id="261" r:id="R966b220519fd4e07"/>
    <p:sldId xmlns:r="http://schemas.openxmlformats.org/officeDocument/2006/relationships" id="262" r:id="R2cc0fc6d2546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423dc1642406a" /><Relationship Type="http://schemas.openxmlformats.org/officeDocument/2006/relationships/slide" Target="/ppt/slides/slide1.xml" Id="R7210271e71634d49" /><Relationship Type="http://schemas.openxmlformats.org/officeDocument/2006/relationships/slide" Target="/ppt/slides/slide2.xml" Id="R0e685938f295485f" /><Relationship Type="http://schemas.openxmlformats.org/officeDocument/2006/relationships/slide" Target="/ppt/slides/slide3.xml" Id="R8c8231a6a10d43fe" /><Relationship Type="http://schemas.openxmlformats.org/officeDocument/2006/relationships/slide" Target="/ppt/slides/slide4.xml" Id="Re5ba701014f74ab2" /><Relationship Type="http://schemas.openxmlformats.org/officeDocument/2006/relationships/slide" Target="/ppt/slides/slide5.xml" Id="Rfa3045473e3f4341" /><Relationship Type="http://schemas.openxmlformats.org/officeDocument/2006/relationships/slide" Target="/ppt/slides/slide6.xml" Id="R966b220519fd4e07" /><Relationship Type="http://schemas.openxmlformats.org/officeDocument/2006/relationships/slide" Target="/ppt/slides/slide7.xml" Id="R2cc0fc6d2546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8528322b549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9dab4f394040" /><Relationship Type="http://schemas.openxmlformats.org/officeDocument/2006/relationships/theme" Target="/ppt/slideMasters/theme/theme1.xml" Id="R01a81cbf1665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49dab4f39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57c71d830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80cb0e669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00913d2c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4d192748b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568c9419d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4513d7b4d40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b76c0a3124d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HAHÅ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30 681 857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40 269 965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HAHÅ AS</a:t>
            </a:r>
          </a:p>
        </p:txBody>
      </p:sp>
    </p:spTree>
  </p:cSld>
  <p:clrMapOvr>
    <a:masterClrMapping xmlns:a="http://schemas.openxmlformats.org/drawingml/2006/main"/>
  </p:clrMapOvr>
</p:sld>
</file>