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ed47b5f84b54a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16865e61c5d46c9"/>
  </p:sldMasterIdLst>
  <p:sldIdLst>
    <p:sldId xmlns:r="http://schemas.openxmlformats.org/officeDocument/2006/relationships" id="256" r:id="R7b33dfb9018f4725"/>
    <p:sldId xmlns:r="http://schemas.openxmlformats.org/officeDocument/2006/relationships" id="257" r:id="R989c5d231ad54e3e"/>
    <p:sldId xmlns:r="http://schemas.openxmlformats.org/officeDocument/2006/relationships" id="258" r:id="Rce5528f621f84ff2"/>
    <p:sldId xmlns:r="http://schemas.openxmlformats.org/officeDocument/2006/relationships" id="259" r:id="R880d8d226d174c17"/>
    <p:sldId xmlns:r="http://schemas.openxmlformats.org/officeDocument/2006/relationships" id="260" r:id="R099567edbf4d4e5b"/>
    <p:sldId xmlns:r="http://schemas.openxmlformats.org/officeDocument/2006/relationships" id="261" r:id="Ra8e0c3e596b84da2"/>
    <p:sldId xmlns:r="http://schemas.openxmlformats.org/officeDocument/2006/relationships" id="262" r:id="Rc0a7edec989944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16865e61c5d46c9" /><Relationship Type="http://schemas.openxmlformats.org/officeDocument/2006/relationships/slide" Target="/ppt/slides/slide1.xml" Id="R7b33dfb9018f4725" /><Relationship Type="http://schemas.openxmlformats.org/officeDocument/2006/relationships/slide" Target="/ppt/slides/slide2.xml" Id="R989c5d231ad54e3e" /><Relationship Type="http://schemas.openxmlformats.org/officeDocument/2006/relationships/slide" Target="/ppt/slides/slide3.xml" Id="Rce5528f621f84ff2" /><Relationship Type="http://schemas.openxmlformats.org/officeDocument/2006/relationships/slide" Target="/ppt/slides/slide4.xml" Id="R880d8d226d174c17" /><Relationship Type="http://schemas.openxmlformats.org/officeDocument/2006/relationships/slide" Target="/ppt/slides/slide5.xml" Id="R099567edbf4d4e5b" /><Relationship Type="http://schemas.openxmlformats.org/officeDocument/2006/relationships/slide" Target="/ppt/slides/slide6.xml" Id="Ra8e0c3e596b84da2" /><Relationship Type="http://schemas.openxmlformats.org/officeDocument/2006/relationships/slide" Target="/ppt/slides/slide7.xml" Id="Rc0a7edec989944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658e8ce9746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e760f512d4d1e" /><Relationship Type="http://schemas.openxmlformats.org/officeDocument/2006/relationships/theme" Target="/ppt/slideMasters/theme/theme1.xml" Id="Rb0fe8e951bf74c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e760f512d4d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8c4330f1a842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165a19d1944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a4b1c40cf47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aeafc3b974e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8960e8ab4640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1ecaa2fade4fc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0f01b0048440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PACTUM GAMMA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PACTUM GAMMA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8 218 000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6 181 000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6 020 000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207 599 000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218 292 000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HENNING EIVINDSSØN ASTRUP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988 435 430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PACTUM GAMMA AS</a:t>
            </a:r>
          </a:p>
        </p:txBody>
      </p:sp>
    </p:spTree>
  </p:cSld>
  <p:clrMapOvr>
    <a:masterClrMapping xmlns:a="http://schemas.openxmlformats.org/drawingml/2006/main"/>
  </p:clrMapOvr>
</p:sld>
</file>