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58af218a3846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82abc645614f88"/>
  </p:sldMasterIdLst>
  <p:sldIdLst>
    <p:sldId xmlns:r="http://schemas.openxmlformats.org/officeDocument/2006/relationships" id="256" r:id="Rb638569a4f67415b"/>
    <p:sldId xmlns:r="http://schemas.openxmlformats.org/officeDocument/2006/relationships" id="257" r:id="Rb4313a5d6e3a4b2c"/>
    <p:sldId xmlns:r="http://schemas.openxmlformats.org/officeDocument/2006/relationships" id="258" r:id="R59cb87d68a9747be"/>
    <p:sldId xmlns:r="http://schemas.openxmlformats.org/officeDocument/2006/relationships" id="259" r:id="R0165ebda1668497c"/>
    <p:sldId xmlns:r="http://schemas.openxmlformats.org/officeDocument/2006/relationships" id="260" r:id="R4005a33476094c24"/>
    <p:sldId xmlns:r="http://schemas.openxmlformats.org/officeDocument/2006/relationships" id="261" r:id="R61dadf87821f4c57"/>
    <p:sldId xmlns:r="http://schemas.openxmlformats.org/officeDocument/2006/relationships" id="262" r:id="R2d84aca468fa43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2abc645614f88" /><Relationship Type="http://schemas.openxmlformats.org/officeDocument/2006/relationships/slide" Target="/ppt/slides/slide1.xml" Id="Rb638569a4f67415b" /><Relationship Type="http://schemas.openxmlformats.org/officeDocument/2006/relationships/slide" Target="/ppt/slides/slide2.xml" Id="Rb4313a5d6e3a4b2c" /><Relationship Type="http://schemas.openxmlformats.org/officeDocument/2006/relationships/slide" Target="/ppt/slides/slide3.xml" Id="R59cb87d68a9747be" /><Relationship Type="http://schemas.openxmlformats.org/officeDocument/2006/relationships/slide" Target="/ppt/slides/slide4.xml" Id="R0165ebda1668497c" /><Relationship Type="http://schemas.openxmlformats.org/officeDocument/2006/relationships/slide" Target="/ppt/slides/slide5.xml" Id="R4005a33476094c24" /><Relationship Type="http://schemas.openxmlformats.org/officeDocument/2006/relationships/slide" Target="/ppt/slides/slide6.xml" Id="R61dadf87821f4c57" /><Relationship Type="http://schemas.openxmlformats.org/officeDocument/2006/relationships/slide" Target="/ppt/slides/slide7.xml" Id="R2d84aca468fa43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9c0014d5649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556c0d14f4a8b" /><Relationship Type="http://schemas.openxmlformats.org/officeDocument/2006/relationships/theme" Target="/ppt/slideMasters/theme/theme1.xml" Id="R90b25b5c6e0541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7556c0d14f4a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a02c216b146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d7ff55a6546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fde51c7494c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7b9fe063840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43490d1424a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5e048d99545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5b458383b49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SINECO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10 923 599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10 933 991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STEBEKK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987 990 821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