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904c2598f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aa5a0fa584256"/>
  </p:sldMasterIdLst>
  <p:sldIdLst>
    <p:sldId xmlns:r="http://schemas.openxmlformats.org/officeDocument/2006/relationships" id="256" r:id="R3905eab1bb1045eb"/>
    <p:sldId xmlns:r="http://schemas.openxmlformats.org/officeDocument/2006/relationships" id="257" r:id="R4f2f86bf61284559"/>
    <p:sldId xmlns:r="http://schemas.openxmlformats.org/officeDocument/2006/relationships" id="258" r:id="R31025e8039a34766"/>
    <p:sldId xmlns:r="http://schemas.openxmlformats.org/officeDocument/2006/relationships" id="259" r:id="Rc2dd0dea21d84de5"/>
    <p:sldId xmlns:r="http://schemas.openxmlformats.org/officeDocument/2006/relationships" id="260" r:id="R3c4f660d07854f06"/>
    <p:sldId xmlns:r="http://schemas.openxmlformats.org/officeDocument/2006/relationships" id="261" r:id="Rd9070dd79bbe45b6"/>
    <p:sldId xmlns:r="http://schemas.openxmlformats.org/officeDocument/2006/relationships" id="262" r:id="Re49e8f0af93341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aa5a0fa584256" /><Relationship Type="http://schemas.openxmlformats.org/officeDocument/2006/relationships/slide" Target="/ppt/slides/slide1.xml" Id="R3905eab1bb1045eb" /><Relationship Type="http://schemas.openxmlformats.org/officeDocument/2006/relationships/slide" Target="/ppt/slides/slide2.xml" Id="R4f2f86bf61284559" /><Relationship Type="http://schemas.openxmlformats.org/officeDocument/2006/relationships/slide" Target="/ppt/slides/slide3.xml" Id="R31025e8039a34766" /><Relationship Type="http://schemas.openxmlformats.org/officeDocument/2006/relationships/slide" Target="/ppt/slides/slide4.xml" Id="Rc2dd0dea21d84de5" /><Relationship Type="http://schemas.openxmlformats.org/officeDocument/2006/relationships/slide" Target="/ppt/slides/slide5.xml" Id="R3c4f660d07854f06" /><Relationship Type="http://schemas.openxmlformats.org/officeDocument/2006/relationships/slide" Target="/ppt/slides/slide6.xml" Id="Rd9070dd79bbe45b6" /><Relationship Type="http://schemas.openxmlformats.org/officeDocument/2006/relationships/slide" Target="/ppt/slides/slide7.xml" Id="Re49e8f0af93341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6eb094723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9d01b8787459f" /><Relationship Type="http://schemas.openxmlformats.org/officeDocument/2006/relationships/theme" Target="/ppt/slideMasters/theme/theme1.xml" Id="R11446fcdf233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99d01b8787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321a662f2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a620c57b5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6f0dcf052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7bc288ba746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c7a4416c8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8be154d45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7d16aa271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