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d5a58772a542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7b8772731d4449"/>
  </p:sldMasterIdLst>
  <p:sldIdLst>
    <p:sldId xmlns:r="http://schemas.openxmlformats.org/officeDocument/2006/relationships" id="256" r:id="R4526cd4f1a9a43d1"/>
    <p:sldId xmlns:r="http://schemas.openxmlformats.org/officeDocument/2006/relationships" id="257" r:id="Reb30c4a116ee4200"/>
    <p:sldId xmlns:r="http://schemas.openxmlformats.org/officeDocument/2006/relationships" id="258" r:id="R72cf3558b5924bc1"/>
    <p:sldId xmlns:r="http://schemas.openxmlformats.org/officeDocument/2006/relationships" id="259" r:id="Rd1b94e48f0db462a"/>
    <p:sldId xmlns:r="http://schemas.openxmlformats.org/officeDocument/2006/relationships" id="260" r:id="Rcbe7799b0b554dc4"/>
    <p:sldId xmlns:r="http://schemas.openxmlformats.org/officeDocument/2006/relationships" id="261" r:id="R7c5a0d7031bc49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b8772731d4449" /><Relationship Type="http://schemas.openxmlformats.org/officeDocument/2006/relationships/slide" Target="/ppt/slides/slide1.xml" Id="R4526cd4f1a9a43d1" /><Relationship Type="http://schemas.openxmlformats.org/officeDocument/2006/relationships/slide" Target="/ppt/slides/slide2.xml" Id="Reb30c4a116ee4200" /><Relationship Type="http://schemas.openxmlformats.org/officeDocument/2006/relationships/slide" Target="/ppt/slides/slide3.xml" Id="R72cf3558b5924bc1" /><Relationship Type="http://schemas.openxmlformats.org/officeDocument/2006/relationships/slide" Target="/ppt/slides/slide4.xml" Id="Rd1b94e48f0db462a" /><Relationship Type="http://schemas.openxmlformats.org/officeDocument/2006/relationships/slide" Target="/ppt/slides/slide5.xml" Id="Rcbe7799b0b554dc4" /><Relationship Type="http://schemas.openxmlformats.org/officeDocument/2006/relationships/slide" Target="/ppt/slides/slide6.xml" Id="R7c5a0d7031bc49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f7f45f926b41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aed0276c845c2" /><Relationship Type="http://schemas.openxmlformats.org/officeDocument/2006/relationships/theme" Target="/ppt/slideMasters/theme/theme1.xml" Id="R4803124074cc4c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8aed0276c845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2517615cd41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c03aa85a244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fa735016545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271c6c19e48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e988abbd94b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2e3283b8f49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4 876 921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1 082 008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08 80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987 572 957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