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531ce46be3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4c9023cca74dfb"/>
  </p:sldMasterIdLst>
  <p:sldIdLst>
    <p:sldId xmlns:r="http://schemas.openxmlformats.org/officeDocument/2006/relationships" id="256" r:id="R5c5dd764c1e9482b"/>
    <p:sldId xmlns:r="http://schemas.openxmlformats.org/officeDocument/2006/relationships" id="257" r:id="Ra78367a4c3fa4081"/>
    <p:sldId xmlns:r="http://schemas.openxmlformats.org/officeDocument/2006/relationships" id="258" r:id="Rba9b9c9fc15d4318"/>
    <p:sldId xmlns:r="http://schemas.openxmlformats.org/officeDocument/2006/relationships" id="259" r:id="Re0c240ee35194093"/>
    <p:sldId xmlns:r="http://schemas.openxmlformats.org/officeDocument/2006/relationships" id="260" r:id="R60770369834d417f"/>
    <p:sldId xmlns:r="http://schemas.openxmlformats.org/officeDocument/2006/relationships" id="261" r:id="R6bacc0f7fd864242"/>
    <p:sldId xmlns:r="http://schemas.openxmlformats.org/officeDocument/2006/relationships" id="262" r:id="R3aa371230d3b45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c9023cca74dfb" /><Relationship Type="http://schemas.openxmlformats.org/officeDocument/2006/relationships/slide" Target="/ppt/slides/slide1.xml" Id="R5c5dd764c1e9482b" /><Relationship Type="http://schemas.openxmlformats.org/officeDocument/2006/relationships/slide" Target="/ppt/slides/slide2.xml" Id="Ra78367a4c3fa4081" /><Relationship Type="http://schemas.openxmlformats.org/officeDocument/2006/relationships/slide" Target="/ppt/slides/slide3.xml" Id="Rba9b9c9fc15d4318" /><Relationship Type="http://schemas.openxmlformats.org/officeDocument/2006/relationships/slide" Target="/ppt/slides/slide4.xml" Id="Re0c240ee35194093" /><Relationship Type="http://schemas.openxmlformats.org/officeDocument/2006/relationships/slide" Target="/ppt/slides/slide5.xml" Id="R60770369834d417f" /><Relationship Type="http://schemas.openxmlformats.org/officeDocument/2006/relationships/slide" Target="/ppt/slides/slide6.xml" Id="R6bacc0f7fd864242" /><Relationship Type="http://schemas.openxmlformats.org/officeDocument/2006/relationships/slide" Target="/ppt/slides/slide7.xml" Id="R3aa371230d3b45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9046ee2c747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ca7dde8fd41be" /><Relationship Type="http://schemas.openxmlformats.org/officeDocument/2006/relationships/theme" Target="/ppt/slideMasters/theme/theme1.xml" Id="R9b6a206a748f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8ca7dde8fd41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5555fde0a43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fd81f6d3c47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aa651448545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0c843cdfa40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d0954febe41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9e7b28be34c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5dd97a6c7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TAKO-INVEST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TAKO-INVEST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3 257 742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1 864 573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17 757 757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57 002 095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PECA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MAKO-INVEST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MATHIASSEN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TK-INVEST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Katralveien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45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986 919 953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TAKO-INVEST AS</a:t>
            </a:r>
          </a:p>
        </p:txBody>
      </p:sp>
    </p:spTree>
  </p:cSld>
  <p:clrMapOvr>
    <a:masterClrMapping xmlns:a="http://schemas.openxmlformats.org/drawingml/2006/main"/>
  </p:clrMapOvr>
</p:sld>
</file>