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015399bcb54c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43856559fa4d96"/>
  </p:sldMasterIdLst>
  <p:sldIdLst>
    <p:sldId xmlns:r="http://schemas.openxmlformats.org/officeDocument/2006/relationships" id="256" r:id="Rec431249f7d64ab8"/>
    <p:sldId xmlns:r="http://schemas.openxmlformats.org/officeDocument/2006/relationships" id="257" r:id="Ra9a4d17152ab4719"/>
    <p:sldId xmlns:r="http://schemas.openxmlformats.org/officeDocument/2006/relationships" id="258" r:id="Rc756fc04f25a4c8f"/>
    <p:sldId xmlns:r="http://schemas.openxmlformats.org/officeDocument/2006/relationships" id="259" r:id="Rd1527781a85d4a35"/>
    <p:sldId xmlns:r="http://schemas.openxmlformats.org/officeDocument/2006/relationships" id="260" r:id="Ra44c2ab9b3094c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43856559fa4d96" /><Relationship Type="http://schemas.openxmlformats.org/officeDocument/2006/relationships/slide" Target="/ppt/slides/slide1.xml" Id="Rec431249f7d64ab8" /><Relationship Type="http://schemas.openxmlformats.org/officeDocument/2006/relationships/slide" Target="/ppt/slides/slide2.xml" Id="Ra9a4d17152ab4719" /><Relationship Type="http://schemas.openxmlformats.org/officeDocument/2006/relationships/slide" Target="/ppt/slides/slide3.xml" Id="Rc756fc04f25a4c8f" /><Relationship Type="http://schemas.openxmlformats.org/officeDocument/2006/relationships/slide" Target="/ppt/slides/slide4.xml" Id="Rd1527781a85d4a35" /><Relationship Type="http://schemas.openxmlformats.org/officeDocument/2006/relationships/slide" Target="/ppt/slides/slide5.xml" Id="Ra44c2ab9b3094c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4f1841eeb348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6da364d774bfc" /><Relationship Type="http://schemas.openxmlformats.org/officeDocument/2006/relationships/theme" Target="/ppt/slideMasters/theme/theme1.xml" Id="R1094bf0da9c149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56da364d774b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51a934c414d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b61c7c78744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b32436a6f4a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e1d33c0d54d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fa414496a4f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MELHUS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MELHUS REGNSKAPSLAG SA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Gimsbruvegen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87 82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986 676 821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