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b26d277a17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8e81d9858c4daa"/>
  </p:sldMasterIdLst>
  <p:sldIdLst>
    <p:sldId xmlns:r="http://schemas.openxmlformats.org/officeDocument/2006/relationships" id="256" r:id="R07328e0544034311"/>
    <p:sldId xmlns:r="http://schemas.openxmlformats.org/officeDocument/2006/relationships" id="257" r:id="R35516d934ed344d9"/>
    <p:sldId xmlns:r="http://schemas.openxmlformats.org/officeDocument/2006/relationships" id="258" r:id="Re43f07793fbf4d7f"/>
    <p:sldId xmlns:r="http://schemas.openxmlformats.org/officeDocument/2006/relationships" id="259" r:id="R64c5d99926bb4340"/>
    <p:sldId xmlns:r="http://schemas.openxmlformats.org/officeDocument/2006/relationships" id="260" r:id="R92eb2757440c406a"/>
    <p:sldId xmlns:r="http://schemas.openxmlformats.org/officeDocument/2006/relationships" id="261" r:id="Re858532cca464d9c"/>
    <p:sldId xmlns:r="http://schemas.openxmlformats.org/officeDocument/2006/relationships" id="262" r:id="R99350526cf1f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e81d9858c4daa" /><Relationship Type="http://schemas.openxmlformats.org/officeDocument/2006/relationships/slide" Target="/ppt/slides/slide1.xml" Id="R07328e0544034311" /><Relationship Type="http://schemas.openxmlformats.org/officeDocument/2006/relationships/slide" Target="/ppt/slides/slide2.xml" Id="R35516d934ed344d9" /><Relationship Type="http://schemas.openxmlformats.org/officeDocument/2006/relationships/slide" Target="/ppt/slides/slide3.xml" Id="Re43f07793fbf4d7f" /><Relationship Type="http://schemas.openxmlformats.org/officeDocument/2006/relationships/slide" Target="/ppt/slides/slide4.xml" Id="R64c5d99926bb4340" /><Relationship Type="http://schemas.openxmlformats.org/officeDocument/2006/relationships/slide" Target="/ppt/slides/slide5.xml" Id="R92eb2757440c406a" /><Relationship Type="http://schemas.openxmlformats.org/officeDocument/2006/relationships/slide" Target="/ppt/slides/slide6.xml" Id="Re858532cca464d9c" /><Relationship Type="http://schemas.openxmlformats.org/officeDocument/2006/relationships/slide" Target="/ppt/slides/slide7.xml" Id="R99350526cf1f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48ed284e441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0036f1c0a4f8e" /><Relationship Type="http://schemas.openxmlformats.org/officeDocument/2006/relationships/theme" Target="/ppt/slideMasters/theme/theme1.xml" Id="R9e8ec092e6cd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80036f1c0a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6704b1af0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c96414624c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026012e10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1c706edc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85bf2ce7a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ea497b28d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8b3eccc3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