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837022106040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4f0c6b6c3d40cb"/>
  </p:sldMasterIdLst>
  <p:sldIdLst>
    <p:sldId xmlns:r="http://schemas.openxmlformats.org/officeDocument/2006/relationships" id="256" r:id="Rc99a3999e6874758"/>
    <p:sldId xmlns:r="http://schemas.openxmlformats.org/officeDocument/2006/relationships" id="257" r:id="Rcb82df27e35045d2"/>
    <p:sldId xmlns:r="http://schemas.openxmlformats.org/officeDocument/2006/relationships" id="258" r:id="R74cc1ee551944cbe"/>
    <p:sldId xmlns:r="http://schemas.openxmlformats.org/officeDocument/2006/relationships" id="259" r:id="Ra896e9b8b5454f20"/>
    <p:sldId xmlns:r="http://schemas.openxmlformats.org/officeDocument/2006/relationships" id="260" r:id="R38032b2ea8d2441f"/>
    <p:sldId xmlns:r="http://schemas.openxmlformats.org/officeDocument/2006/relationships" id="261" r:id="Rbe6df4faaaf24654"/>
    <p:sldId xmlns:r="http://schemas.openxmlformats.org/officeDocument/2006/relationships" id="262" r:id="Rf61743a677264f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f0c6b6c3d40cb" /><Relationship Type="http://schemas.openxmlformats.org/officeDocument/2006/relationships/slide" Target="/ppt/slides/slide1.xml" Id="Rc99a3999e6874758" /><Relationship Type="http://schemas.openxmlformats.org/officeDocument/2006/relationships/slide" Target="/ppt/slides/slide2.xml" Id="Rcb82df27e35045d2" /><Relationship Type="http://schemas.openxmlformats.org/officeDocument/2006/relationships/slide" Target="/ppt/slides/slide3.xml" Id="R74cc1ee551944cbe" /><Relationship Type="http://schemas.openxmlformats.org/officeDocument/2006/relationships/slide" Target="/ppt/slides/slide4.xml" Id="Ra896e9b8b5454f20" /><Relationship Type="http://schemas.openxmlformats.org/officeDocument/2006/relationships/slide" Target="/ppt/slides/slide5.xml" Id="R38032b2ea8d2441f" /><Relationship Type="http://schemas.openxmlformats.org/officeDocument/2006/relationships/slide" Target="/ppt/slides/slide6.xml" Id="Rbe6df4faaaf24654" /><Relationship Type="http://schemas.openxmlformats.org/officeDocument/2006/relationships/slide" Target="/ppt/slides/slide7.xml" Id="Rf61743a677264f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0fd51e66d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de5607ee3400d" /><Relationship Type="http://schemas.openxmlformats.org/officeDocument/2006/relationships/theme" Target="/ppt/slideMasters/theme/theme1.xml" Id="Rc65bfc0b8a9545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fde5607ee3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293bbf1b145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d739233b541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e14fa5adf4f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386ea9b2d4d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8ec34675c4c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34aeb79af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7067b2d5b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