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24b3f7630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b6e9cba3b4592"/>
  </p:sldMasterIdLst>
  <p:sldIdLst>
    <p:sldId xmlns:r="http://schemas.openxmlformats.org/officeDocument/2006/relationships" id="256" r:id="Rf688b112a150483e"/>
    <p:sldId xmlns:r="http://schemas.openxmlformats.org/officeDocument/2006/relationships" id="257" r:id="R7b8890987a084e94"/>
    <p:sldId xmlns:r="http://schemas.openxmlformats.org/officeDocument/2006/relationships" id="258" r:id="R61cb9398d5954400"/>
    <p:sldId xmlns:r="http://schemas.openxmlformats.org/officeDocument/2006/relationships" id="259" r:id="Rf68d089824fc464e"/>
    <p:sldId xmlns:r="http://schemas.openxmlformats.org/officeDocument/2006/relationships" id="260" r:id="Rb440f7966278487a"/>
    <p:sldId xmlns:r="http://schemas.openxmlformats.org/officeDocument/2006/relationships" id="261" r:id="Rd270f8aed6ba434e"/>
    <p:sldId xmlns:r="http://schemas.openxmlformats.org/officeDocument/2006/relationships" id="262" r:id="R5e29b8ce819f47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b6e9cba3b4592" /><Relationship Type="http://schemas.openxmlformats.org/officeDocument/2006/relationships/slide" Target="/ppt/slides/slide1.xml" Id="Rf688b112a150483e" /><Relationship Type="http://schemas.openxmlformats.org/officeDocument/2006/relationships/slide" Target="/ppt/slides/slide2.xml" Id="R7b8890987a084e94" /><Relationship Type="http://schemas.openxmlformats.org/officeDocument/2006/relationships/slide" Target="/ppt/slides/slide3.xml" Id="R61cb9398d5954400" /><Relationship Type="http://schemas.openxmlformats.org/officeDocument/2006/relationships/slide" Target="/ppt/slides/slide4.xml" Id="Rf68d089824fc464e" /><Relationship Type="http://schemas.openxmlformats.org/officeDocument/2006/relationships/slide" Target="/ppt/slides/slide5.xml" Id="Rb440f7966278487a" /><Relationship Type="http://schemas.openxmlformats.org/officeDocument/2006/relationships/slide" Target="/ppt/slides/slide6.xml" Id="Rd270f8aed6ba434e" /><Relationship Type="http://schemas.openxmlformats.org/officeDocument/2006/relationships/slide" Target="/ppt/slides/slide7.xml" Id="R5e29b8ce819f47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91301dbd245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771d1eb474df3" /><Relationship Type="http://schemas.openxmlformats.org/officeDocument/2006/relationships/theme" Target="/ppt/slideMasters/theme/theme1.xml" Id="Ra772a26e963848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771d1eb47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f89468ebc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a98220e4c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b3addeef5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f3abc979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c02ba49c1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7857ceea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25e764d74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GRØTT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